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18"/>
  </p:notesMasterIdLst>
  <p:sldIdLst>
    <p:sldId id="262" r:id="rId2"/>
    <p:sldId id="264" r:id="rId3"/>
    <p:sldId id="275" r:id="rId4"/>
    <p:sldId id="258" r:id="rId5"/>
    <p:sldId id="271" r:id="rId6"/>
    <p:sldId id="272" r:id="rId7"/>
    <p:sldId id="273" r:id="rId8"/>
    <p:sldId id="268" r:id="rId9"/>
    <p:sldId id="266" r:id="rId10"/>
    <p:sldId id="260" r:id="rId11"/>
    <p:sldId id="280" r:id="rId12"/>
    <p:sldId id="279" r:id="rId13"/>
    <p:sldId id="278" r:id="rId14"/>
    <p:sldId id="274" r:id="rId15"/>
    <p:sldId id="276" r:id="rId16"/>
    <p:sldId id="270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25"/>
    <p:restoredTop sz="94745"/>
  </p:normalViewPr>
  <p:slideViewPr>
    <p:cSldViewPr snapToGrid="0" snapToObjects="1">
      <p:cViewPr varScale="1">
        <p:scale>
          <a:sx n="70" d="100"/>
          <a:sy n="70" d="100"/>
        </p:scale>
        <p:origin x="63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5E4E6C-0B10-E24D-81C5-E8766E7991FA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1A2FA9-B554-F84A-82B7-578CEF70864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562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Senario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A2FA9-B554-F84A-82B7-578CEF70864B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73461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Senario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A2FA9-B554-F84A-82B7-578CEF70864B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17026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86993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890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和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00428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具有說明文字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62352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55894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878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或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13777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51742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81942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112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47441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29175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43356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04988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3833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74611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0459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A16EF51-CCC6-7749-AFE7-6A12B7CD8B6E}" type="datetimeFigureOut">
              <a:rPr kumimoji="1" lang="zh-TW" altLang="en-US" smtClean="0"/>
              <a:t>2018/1/8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934D9D5-F197-6A49-80D4-CA542EBF0AF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6426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866900" y="1380068"/>
            <a:ext cx="9636123" cy="2616199"/>
          </a:xfrm>
        </p:spPr>
        <p:txBody>
          <a:bodyPr>
            <a:normAutofit fontScale="90000"/>
          </a:bodyPr>
          <a:lstStyle/>
          <a:p>
            <a:r>
              <a:rPr kumimoji="1" lang="en-US" altLang="zh-TW" sz="8000" dirty="0" err="1" smtClean="0"/>
              <a:t>IoT</a:t>
            </a:r>
            <a:r>
              <a:rPr kumimoji="1" lang="en-US" altLang="zh-TW" sz="8000" dirty="0" smtClean="0"/>
              <a:t> Final Project</a:t>
            </a:r>
            <a:br>
              <a:rPr kumimoji="1" lang="en-US" altLang="zh-TW" sz="8000" dirty="0" smtClean="0"/>
            </a:br>
            <a:r>
              <a:rPr kumimoji="1" lang="en-US" altLang="zh-TW" sz="8000" b="1" dirty="0" smtClean="0">
                <a:solidFill>
                  <a:schemeClr val="accent1">
                    <a:lumMod val="50000"/>
                  </a:schemeClr>
                </a:solidFill>
              </a:rPr>
              <a:t>Dynamic Parking Space System</a:t>
            </a:r>
            <a:endParaRPr kumimoji="1" lang="zh-TW" altLang="en-US" sz="8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935056" y="3996267"/>
            <a:ext cx="4567966" cy="1388534"/>
          </a:xfrm>
        </p:spPr>
        <p:txBody>
          <a:bodyPr>
            <a:normAutofit fontScale="85000" lnSpcReduction="20000"/>
          </a:bodyPr>
          <a:lstStyle/>
          <a:p>
            <a:r>
              <a:rPr kumimoji="1" lang="zh-TW" altLang="en-US" dirty="0"/>
              <a:t>資工碩</a:t>
            </a:r>
            <a:r>
              <a:rPr kumimoji="1" lang="zh-TW" altLang="en-US" dirty="0" smtClean="0"/>
              <a:t>一  </a:t>
            </a:r>
            <a:r>
              <a:rPr kumimoji="1" lang="zh-TW" altLang="en-US" dirty="0"/>
              <a:t>顏逸東</a:t>
            </a:r>
            <a:endParaRPr kumimoji="1" lang="en-US" altLang="zh-TW" dirty="0"/>
          </a:p>
          <a:p>
            <a:r>
              <a:rPr kumimoji="1" lang="zh-TW" altLang="en-US" dirty="0" smtClean="0"/>
              <a:t>資工碩一  謝崴宇</a:t>
            </a:r>
            <a:endParaRPr kumimoji="1" lang="en-US" altLang="zh-TW" dirty="0" smtClean="0"/>
          </a:p>
          <a:p>
            <a:r>
              <a:rPr kumimoji="1" lang="zh-TW" altLang="en-US" dirty="0"/>
              <a:t>電機碩二 </a:t>
            </a:r>
            <a:r>
              <a:rPr kumimoji="1" lang="zh-TW" altLang="en-US" dirty="0" smtClean="0"/>
              <a:t> 吳明憲</a:t>
            </a:r>
            <a:endParaRPr kumimoji="1" lang="en-US" altLang="zh-TW" dirty="0"/>
          </a:p>
          <a:p>
            <a:r>
              <a:rPr kumimoji="1" lang="zh-TW" altLang="en-US" dirty="0" smtClean="0"/>
              <a:t>電機碩一  林益璟</a:t>
            </a:r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7859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4232" y="371007"/>
            <a:ext cx="10587768" cy="1068049"/>
          </a:xfrm>
        </p:spPr>
        <p:txBody>
          <a:bodyPr>
            <a:noAutofit/>
          </a:bodyPr>
          <a:lstStyle/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Sensors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859008" y="2066307"/>
            <a:ext cx="3617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chemeClr val="accent1">
                    <a:lumMod val="50000"/>
                  </a:schemeClr>
                </a:solidFill>
              </a:rPr>
              <a:t>Magnetic sensor</a:t>
            </a:r>
            <a:endParaRPr kumimoji="1" lang="zh-TW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458901" y="2066307"/>
            <a:ext cx="3325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chemeClr val="accent1">
                    <a:lumMod val="50000"/>
                  </a:schemeClr>
                </a:solidFill>
              </a:rPr>
              <a:t>RGB LED</a:t>
            </a:r>
            <a:endParaRPr kumimoji="1" lang="zh-TW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140" y="3050804"/>
            <a:ext cx="2857500" cy="28575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141" y="3050804"/>
            <a:ext cx="2862859" cy="286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96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536" y="1655146"/>
            <a:ext cx="5880499" cy="441037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035" y="2590800"/>
            <a:ext cx="5189614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009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7200" b="1" dirty="0" smtClean="0">
                <a:solidFill>
                  <a:schemeClr val="accent1"/>
                </a:solidFill>
              </a:rPr>
              <a:t>FBP</a:t>
            </a:r>
            <a:endParaRPr lang="zh-TW" altLang="en-US" sz="7200" b="1" dirty="0">
              <a:solidFill>
                <a:schemeClr val="accent1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6391" y="2304073"/>
            <a:ext cx="4729409" cy="412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2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7200" dirty="0" smtClean="0">
                <a:solidFill>
                  <a:schemeClr val="accent1"/>
                </a:solidFill>
              </a:rPr>
              <a:t>environment</a:t>
            </a:r>
            <a:endParaRPr lang="zh-TW" altLang="en-US" sz="7200" dirty="0">
              <a:solidFill>
                <a:schemeClr val="accent1"/>
              </a:solidFill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3922" y="2079605"/>
            <a:ext cx="5175091" cy="388131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005" y="2079605"/>
            <a:ext cx="5036027" cy="377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94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4232" y="371007"/>
            <a:ext cx="10587768" cy="1068049"/>
          </a:xfrm>
        </p:spPr>
        <p:txBody>
          <a:bodyPr>
            <a:noAutofit/>
          </a:bodyPr>
          <a:lstStyle/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Advantage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407796" y="1980700"/>
            <a:ext cx="343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accent1">
                    <a:lumMod val="50000"/>
                  </a:schemeClr>
                </a:solidFill>
              </a:rPr>
              <a:t>Utility of space</a:t>
            </a:r>
            <a:endParaRPr kumimoji="1" lang="zh-TW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2407796" y="3168675"/>
            <a:ext cx="7442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accent1">
                    <a:lumMod val="50000"/>
                  </a:schemeClr>
                </a:solidFill>
              </a:rPr>
              <a:t>Improve user experience</a:t>
            </a:r>
            <a:endParaRPr kumimoji="1" lang="zh-TW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2407796" y="4356650"/>
            <a:ext cx="7442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>
                <a:solidFill>
                  <a:schemeClr val="accent1">
                    <a:lumMod val="50000"/>
                  </a:schemeClr>
                </a:solidFill>
              </a:rPr>
              <a:t>S</a:t>
            </a:r>
            <a:r>
              <a:rPr kumimoji="1" lang="en-US" altLang="zh-TW" sz="3600" b="1" dirty="0" smtClean="0">
                <a:solidFill>
                  <a:schemeClr val="accent1">
                    <a:lumMod val="50000"/>
                  </a:schemeClr>
                </a:solidFill>
              </a:rPr>
              <a:t>calability</a:t>
            </a:r>
            <a:endParaRPr kumimoji="1" lang="zh-TW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77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5169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866900" y="1380068"/>
            <a:ext cx="9636123" cy="2616199"/>
          </a:xfrm>
        </p:spPr>
        <p:txBody>
          <a:bodyPr>
            <a:normAutofit fontScale="90000"/>
          </a:bodyPr>
          <a:lstStyle/>
          <a:p>
            <a:r>
              <a:rPr kumimoji="1" lang="en-US" altLang="zh-TW" sz="8000" dirty="0" err="1" smtClean="0"/>
              <a:t>IoT</a:t>
            </a:r>
            <a:r>
              <a:rPr kumimoji="1" lang="en-US" altLang="zh-TW" sz="8000" dirty="0" smtClean="0"/>
              <a:t> Final Project</a:t>
            </a:r>
            <a:br>
              <a:rPr kumimoji="1" lang="en-US" altLang="zh-TW" sz="8000" dirty="0" smtClean="0"/>
            </a:br>
            <a:r>
              <a:rPr kumimoji="1" lang="en-US" altLang="zh-TW" sz="8000" b="1" dirty="0" smtClean="0">
                <a:solidFill>
                  <a:schemeClr val="accent1">
                    <a:lumMod val="50000"/>
                  </a:schemeClr>
                </a:solidFill>
              </a:rPr>
              <a:t>Dynamic Parking Space System</a:t>
            </a:r>
            <a:endParaRPr kumimoji="1" lang="zh-TW" altLang="en-US" sz="8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935056" y="3996267"/>
            <a:ext cx="4567966" cy="1388534"/>
          </a:xfrm>
        </p:spPr>
        <p:txBody>
          <a:bodyPr>
            <a:normAutofit fontScale="85000" lnSpcReduction="20000"/>
          </a:bodyPr>
          <a:lstStyle/>
          <a:p>
            <a:r>
              <a:rPr kumimoji="1" lang="zh-TW" altLang="en-US" dirty="0"/>
              <a:t>資工碩</a:t>
            </a:r>
            <a:r>
              <a:rPr kumimoji="1" lang="zh-TW" altLang="en-US" dirty="0" smtClean="0"/>
              <a:t>一  </a:t>
            </a:r>
            <a:r>
              <a:rPr kumimoji="1" lang="zh-TW" altLang="en-US" dirty="0"/>
              <a:t>顏逸東</a:t>
            </a:r>
            <a:endParaRPr kumimoji="1" lang="en-US" altLang="zh-TW" dirty="0"/>
          </a:p>
          <a:p>
            <a:r>
              <a:rPr kumimoji="1" lang="zh-TW" altLang="en-US" dirty="0" smtClean="0"/>
              <a:t>資工碩一  謝崴宇</a:t>
            </a:r>
            <a:endParaRPr kumimoji="1" lang="en-US" altLang="zh-TW" dirty="0" smtClean="0"/>
          </a:p>
          <a:p>
            <a:r>
              <a:rPr kumimoji="1" lang="zh-TW" altLang="en-US" dirty="0"/>
              <a:t>電機碩二 </a:t>
            </a:r>
            <a:r>
              <a:rPr kumimoji="1" lang="zh-TW" altLang="en-US" dirty="0" smtClean="0"/>
              <a:t> 吳明憲</a:t>
            </a:r>
            <a:endParaRPr kumimoji="1" lang="en-US" altLang="zh-TW" dirty="0"/>
          </a:p>
          <a:p>
            <a:r>
              <a:rPr kumimoji="1" lang="zh-TW" altLang="en-US" dirty="0" smtClean="0"/>
              <a:t>電機碩一  林益璟</a:t>
            </a:r>
            <a:endParaRPr kumimoji="1" lang="en-US" altLang="zh-TW" dirty="0" smtClean="0"/>
          </a:p>
        </p:txBody>
      </p:sp>
      <p:sp>
        <p:nvSpPr>
          <p:cNvPr id="4" name="文字方塊 3"/>
          <p:cNvSpPr txBox="1"/>
          <p:nvPr/>
        </p:nvSpPr>
        <p:spPr>
          <a:xfrm>
            <a:off x="5217054" y="4215739"/>
            <a:ext cx="38476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0" dirty="0" smtClean="0">
                <a:solidFill>
                  <a:schemeClr val="accent2"/>
                </a:solidFill>
              </a:rPr>
              <a:t>Q</a:t>
            </a:r>
            <a:r>
              <a:rPr kumimoji="1" lang="en-US" altLang="zh-TW" sz="8000" dirty="0" smtClean="0">
                <a:solidFill>
                  <a:schemeClr val="accent2"/>
                </a:solidFill>
              </a:rPr>
              <a:t>&amp;</a:t>
            </a:r>
            <a:r>
              <a:rPr kumimoji="1" lang="en-US" altLang="zh-TW" sz="12000" dirty="0" smtClean="0">
                <a:solidFill>
                  <a:schemeClr val="accent2"/>
                </a:solidFill>
              </a:rPr>
              <a:t>A</a:t>
            </a:r>
            <a:endParaRPr kumimoji="1" lang="zh-TW" altLang="en-US" sz="1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02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604232" y="371007"/>
            <a:ext cx="10587768" cy="10680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Scenario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2748810" y="1638177"/>
            <a:ext cx="3530390" cy="3129302"/>
          </a:xfrm>
          <a:prstGeom prst="roundRect">
            <a:avLst>
              <a:gd name="adj" fmla="val 4517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圓角矩形 5"/>
          <p:cNvSpPr/>
          <p:nvPr/>
        </p:nvSpPr>
        <p:spPr>
          <a:xfrm>
            <a:off x="7079652" y="1638177"/>
            <a:ext cx="3530390" cy="3129302"/>
          </a:xfrm>
          <a:prstGeom prst="roundRect">
            <a:avLst>
              <a:gd name="adj" fmla="val 4517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2" name="直線接點 11"/>
          <p:cNvCxnSpPr/>
          <p:nvPr/>
        </p:nvCxnSpPr>
        <p:spPr>
          <a:xfrm>
            <a:off x="2763433" y="2377386"/>
            <a:ext cx="1322331" cy="0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 flipH="1">
            <a:off x="3259825" y="2363531"/>
            <a:ext cx="833506" cy="2403949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4949557" y="2363530"/>
            <a:ext cx="833506" cy="2403949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4949557" y="2363530"/>
            <a:ext cx="1297429" cy="0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>
            <a:off x="7094260" y="2365079"/>
            <a:ext cx="1322331" cy="0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 flipH="1">
            <a:off x="7590653" y="2365079"/>
            <a:ext cx="833506" cy="2403949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>
            <a:off x="9280384" y="2365079"/>
            <a:ext cx="833506" cy="2403949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9280384" y="2365079"/>
            <a:ext cx="1322331" cy="0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>
            <a:off x="9767478" y="3705734"/>
            <a:ext cx="818735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 flipH="1">
            <a:off x="2763433" y="2363530"/>
            <a:ext cx="251901" cy="408703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>
            <a:off x="6016824" y="2385060"/>
            <a:ext cx="238631" cy="387172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>
            <a:endCxn id="35" idx="5"/>
          </p:cNvCxnSpPr>
          <p:nvPr/>
        </p:nvCxnSpPr>
        <p:spPr>
          <a:xfrm flipH="1">
            <a:off x="7079638" y="2364790"/>
            <a:ext cx="256084" cy="400549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>
            <a:off x="10347844" y="2380672"/>
            <a:ext cx="251901" cy="408703"/>
          </a:xfrm>
          <a:prstGeom prst="line">
            <a:avLst/>
          </a:prstGeom>
          <a:ln w="571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圓角矩形 34"/>
          <p:cNvSpPr/>
          <p:nvPr/>
        </p:nvSpPr>
        <p:spPr>
          <a:xfrm>
            <a:off x="7079638" y="1636629"/>
            <a:ext cx="266524" cy="1128710"/>
          </a:xfrm>
          <a:custGeom>
            <a:avLst/>
            <a:gdLst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586080 h 1617679"/>
              <a:gd name="connsiteX5" fmla="*/ 342925 w 374524"/>
              <a:gd name="connsiteY5" fmla="*/ 1617679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586080 h 1617679"/>
              <a:gd name="connsiteX5" fmla="*/ 210495 w 374524"/>
              <a:gd name="connsiteY5" fmla="*/ 1308675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018522 h 1617679"/>
              <a:gd name="connsiteX5" fmla="*/ 210495 w 374524"/>
              <a:gd name="connsiteY5" fmla="*/ 1308675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018522 h 1617679"/>
              <a:gd name="connsiteX5" fmla="*/ 31599 w 374524"/>
              <a:gd name="connsiteY5" fmla="*/ 1617679 h 1617679"/>
              <a:gd name="connsiteX6" fmla="*/ 0 w 374524"/>
              <a:gd name="connsiteY6" fmla="*/ 1586080 h 1617679"/>
              <a:gd name="connsiteX7" fmla="*/ 0 w 374524"/>
              <a:gd name="connsiteY7" fmla="*/ 31599 h 1617679"/>
              <a:gd name="connsiteX0" fmla="*/ 0 w 374524"/>
              <a:gd name="connsiteY0" fmla="*/ 31599 h 1620028"/>
              <a:gd name="connsiteX1" fmla="*/ 31599 w 374524"/>
              <a:gd name="connsiteY1" fmla="*/ 0 h 1620028"/>
              <a:gd name="connsiteX2" fmla="*/ 342925 w 374524"/>
              <a:gd name="connsiteY2" fmla="*/ 0 h 1620028"/>
              <a:gd name="connsiteX3" fmla="*/ 374524 w 374524"/>
              <a:gd name="connsiteY3" fmla="*/ 31599 h 1620028"/>
              <a:gd name="connsiteX4" fmla="*/ 374524 w 374524"/>
              <a:gd name="connsiteY4" fmla="*/ 1018522 h 1620028"/>
              <a:gd name="connsiteX5" fmla="*/ 0 w 374524"/>
              <a:gd name="connsiteY5" fmla="*/ 1586080 h 1620028"/>
              <a:gd name="connsiteX6" fmla="*/ 0 w 374524"/>
              <a:gd name="connsiteY6" fmla="*/ 31599 h 1620028"/>
              <a:gd name="connsiteX0" fmla="*/ 0 w 374524"/>
              <a:gd name="connsiteY0" fmla="*/ 31599 h 1619064"/>
              <a:gd name="connsiteX1" fmla="*/ 31599 w 374524"/>
              <a:gd name="connsiteY1" fmla="*/ 0 h 1619064"/>
              <a:gd name="connsiteX2" fmla="*/ 342925 w 374524"/>
              <a:gd name="connsiteY2" fmla="*/ 0 h 1619064"/>
              <a:gd name="connsiteX3" fmla="*/ 374524 w 374524"/>
              <a:gd name="connsiteY3" fmla="*/ 31599 h 1619064"/>
              <a:gd name="connsiteX4" fmla="*/ 374524 w 374524"/>
              <a:gd name="connsiteY4" fmla="*/ 1018522 h 1619064"/>
              <a:gd name="connsiteX5" fmla="*/ 0 w 374524"/>
              <a:gd name="connsiteY5" fmla="*/ 1586080 h 1619064"/>
              <a:gd name="connsiteX6" fmla="*/ 0 w 374524"/>
              <a:gd name="connsiteY6" fmla="*/ 31599 h 1619064"/>
              <a:gd name="connsiteX0" fmla="*/ 0 w 374524"/>
              <a:gd name="connsiteY0" fmla="*/ 31599 h 1586080"/>
              <a:gd name="connsiteX1" fmla="*/ 31599 w 374524"/>
              <a:gd name="connsiteY1" fmla="*/ 0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0 w 374524"/>
              <a:gd name="connsiteY6" fmla="*/ 31599 h 1586080"/>
              <a:gd name="connsiteX0" fmla="*/ 0 w 374524"/>
              <a:gd name="connsiteY0" fmla="*/ 31599 h 1586080"/>
              <a:gd name="connsiteX1" fmla="*/ 132498 w 374524"/>
              <a:gd name="connsiteY1" fmla="*/ 12612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0 w 374524"/>
              <a:gd name="connsiteY6" fmla="*/ 31599 h 1586080"/>
              <a:gd name="connsiteX0" fmla="*/ 6306 w 374524"/>
              <a:gd name="connsiteY0" fmla="*/ 145111 h 1586080"/>
              <a:gd name="connsiteX1" fmla="*/ 132498 w 374524"/>
              <a:gd name="connsiteY1" fmla="*/ 12612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6306 w 374524"/>
              <a:gd name="connsiteY6" fmla="*/ 145111 h 158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524" h="1586080">
                <a:moveTo>
                  <a:pt x="6306" y="145111"/>
                </a:moveTo>
                <a:cubicBezTo>
                  <a:pt x="6306" y="127659"/>
                  <a:pt x="115046" y="12612"/>
                  <a:pt x="132498" y="12612"/>
                </a:cubicBezTo>
                <a:lnTo>
                  <a:pt x="342925" y="0"/>
                </a:lnTo>
                <a:cubicBezTo>
                  <a:pt x="360377" y="0"/>
                  <a:pt x="374524" y="14147"/>
                  <a:pt x="374524" y="31599"/>
                </a:cubicBezTo>
                <a:lnTo>
                  <a:pt x="374524" y="1018522"/>
                </a:lnTo>
                <a:cubicBezTo>
                  <a:pt x="211204" y="1258684"/>
                  <a:pt x="75033" y="1479400"/>
                  <a:pt x="0" y="1586080"/>
                </a:cubicBezTo>
                <a:lnTo>
                  <a:pt x="6306" y="145111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圓角矩形 34"/>
          <p:cNvSpPr/>
          <p:nvPr/>
        </p:nvSpPr>
        <p:spPr>
          <a:xfrm flipH="1">
            <a:off x="10335367" y="1643522"/>
            <a:ext cx="266524" cy="1128710"/>
          </a:xfrm>
          <a:custGeom>
            <a:avLst/>
            <a:gdLst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586080 h 1617679"/>
              <a:gd name="connsiteX5" fmla="*/ 342925 w 374524"/>
              <a:gd name="connsiteY5" fmla="*/ 1617679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586080 h 1617679"/>
              <a:gd name="connsiteX5" fmla="*/ 210495 w 374524"/>
              <a:gd name="connsiteY5" fmla="*/ 1308675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018522 h 1617679"/>
              <a:gd name="connsiteX5" fmla="*/ 210495 w 374524"/>
              <a:gd name="connsiteY5" fmla="*/ 1308675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018522 h 1617679"/>
              <a:gd name="connsiteX5" fmla="*/ 31599 w 374524"/>
              <a:gd name="connsiteY5" fmla="*/ 1617679 h 1617679"/>
              <a:gd name="connsiteX6" fmla="*/ 0 w 374524"/>
              <a:gd name="connsiteY6" fmla="*/ 1586080 h 1617679"/>
              <a:gd name="connsiteX7" fmla="*/ 0 w 374524"/>
              <a:gd name="connsiteY7" fmla="*/ 31599 h 1617679"/>
              <a:gd name="connsiteX0" fmla="*/ 0 w 374524"/>
              <a:gd name="connsiteY0" fmla="*/ 31599 h 1620028"/>
              <a:gd name="connsiteX1" fmla="*/ 31599 w 374524"/>
              <a:gd name="connsiteY1" fmla="*/ 0 h 1620028"/>
              <a:gd name="connsiteX2" fmla="*/ 342925 w 374524"/>
              <a:gd name="connsiteY2" fmla="*/ 0 h 1620028"/>
              <a:gd name="connsiteX3" fmla="*/ 374524 w 374524"/>
              <a:gd name="connsiteY3" fmla="*/ 31599 h 1620028"/>
              <a:gd name="connsiteX4" fmla="*/ 374524 w 374524"/>
              <a:gd name="connsiteY4" fmla="*/ 1018522 h 1620028"/>
              <a:gd name="connsiteX5" fmla="*/ 0 w 374524"/>
              <a:gd name="connsiteY5" fmla="*/ 1586080 h 1620028"/>
              <a:gd name="connsiteX6" fmla="*/ 0 w 374524"/>
              <a:gd name="connsiteY6" fmla="*/ 31599 h 1620028"/>
              <a:gd name="connsiteX0" fmla="*/ 0 w 374524"/>
              <a:gd name="connsiteY0" fmla="*/ 31599 h 1619064"/>
              <a:gd name="connsiteX1" fmla="*/ 31599 w 374524"/>
              <a:gd name="connsiteY1" fmla="*/ 0 h 1619064"/>
              <a:gd name="connsiteX2" fmla="*/ 342925 w 374524"/>
              <a:gd name="connsiteY2" fmla="*/ 0 h 1619064"/>
              <a:gd name="connsiteX3" fmla="*/ 374524 w 374524"/>
              <a:gd name="connsiteY3" fmla="*/ 31599 h 1619064"/>
              <a:gd name="connsiteX4" fmla="*/ 374524 w 374524"/>
              <a:gd name="connsiteY4" fmla="*/ 1018522 h 1619064"/>
              <a:gd name="connsiteX5" fmla="*/ 0 w 374524"/>
              <a:gd name="connsiteY5" fmla="*/ 1586080 h 1619064"/>
              <a:gd name="connsiteX6" fmla="*/ 0 w 374524"/>
              <a:gd name="connsiteY6" fmla="*/ 31599 h 1619064"/>
              <a:gd name="connsiteX0" fmla="*/ 0 w 374524"/>
              <a:gd name="connsiteY0" fmla="*/ 31599 h 1586080"/>
              <a:gd name="connsiteX1" fmla="*/ 31599 w 374524"/>
              <a:gd name="connsiteY1" fmla="*/ 0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0 w 374524"/>
              <a:gd name="connsiteY6" fmla="*/ 31599 h 1586080"/>
              <a:gd name="connsiteX0" fmla="*/ 0 w 374524"/>
              <a:gd name="connsiteY0" fmla="*/ 31599 h 1586080"/>
              <a:gd name="connsiteX1" fmla="*/ 132498 w 374524"/>
              <a:gd name="connsiteY1" fmla="*/ 12612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0 w 374524"/>
              <a:gd name="connsiteY6" fmla="*/ 31599 h 1586080"/>
              <a:gd name="connsiteX0" fmla="*/ 6306 w 374524"/>
              <a:gd name="connsiteY0" fmla="*/ 145111 h 1586080"/>
              <a:gd name="connsiteX1" fmla="*/ 132498 w 374524"/>
              <a:gd name="connsiteY1" fmla="*/ 12612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6306 w 374524"/>
              <a:gd name="connsiteY6" fmla="*/ 145111 h 158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524" h="1586080">
                <a:moveTo>
                  <a:pt x="6306" y="145111"/>
                </a:moveTo>
                <a:cubicBezTo>
                  <a:pt x="6306" y="127659"/>
                  <a:pt x="115046" y="12612"/>
                  <a:pt x="132498" y="12612"/>
                </a:cubicBezTo>
                <a:lnTo>
                  <a:pt x="342925" y="0"/>
                </a:lnTo>
                <a:cubicBezTo>
                  <a:pt x="360377" y="0"/>
                  <a:pt x="374524" y="14147"/>
                  <a:pt x="374524" y="31599"/>
                </a:cubicBezTo>
                <a:lnTo>
                  <a:pt x="374524" y="1018522"/>
                </a:lnTo>
                <a:cubicBezTo>
                  <a:pt x="211204" y="1258684"/>
                  <a:pt x="75033" y="1479400"/>
                  <a:pt x="0" y="1586080"/>
                </a:cubicBezTo>
                <a:lnTo>
                  <a:pt x="6306" y="145111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圓角矩形 34"/>
          <p:cNvSpPr/>
          <p:nvPr/>
        </p:nvSpPr>
        <p:spPr>
          <a:xfrm>
            <a:off x="2748810" y="1638178"/>
            <a:ext cx="266524" cy="1128710"/>
          </a:xfrm>
          <a:custGeom>
            <a:avLst/>
            <a:gdLst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586080 h 1617679"/>
              <a:gd name="connsiteX5" fmla="*/ 342925 w 374524"/>
              <a:gd name="connsiteY5" fmla="*/ 1617679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586080 h 1617679"/>
              <a:gd name="connsiteX5" fmla="*/ 210495 w 374524"/>
              <a:gd name="connsiteY5" fmla="*/ 1308675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018522 h 1617679"/>
              <a:gd name="connsiteX5" fmla="*/ 210495 w 374524"/>
              <a:gd name="connsiteY5" fmla="*/ 1308675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018522 h 1617679"/>
              <a:gd name="connsiteX5" fmla="*/ 31599 w 374524"/>
              <a:gd name="connsiteY5" fmla="*/ 1617679 h 1617679"/>
              <a:gd name="connsiteX6" fmla="*/ 0 w 374524"/>
              <a:gd name="connsiteY6" fmla="*/ 1586080 h 1617679"/>
              <a:gd name="connsiteX7" fmla="*/ 0 w 374524"/>
              <a:gd name="connsiteY7" fmla="*/ 31599 h 1617679"/>
              <a:gd name="connsiteX0" fmla="*/ 0 w 374524"/>
              <a:gd name="connsiteY0" fmla="*/ 31599 h 1620028"/>
              <a:gd name="connsiteX1" fmla="*/ 31599 w 374524"/>
              <a:gd name="connsiteY1" fmla="*/ 0 h 1620028"/>
              <a:gd name="connsiteX2" fmla="*/ 342925 w 374524"/>
              <a:gd name="connsiteY2" fmla="*/ 0 h 1620028"/>
              <a:gd name="connsiteX3" fmla="*/ 374524 w 374524"/>
              <a:gd name="connsiteY3" fmla="*/ 31599 h 1620028"/>
              <a:gd name="connsiteX4" fmla="*/ 374524 w 374524"/>
              <a:gd name="connsiteY4" fmla="*/ 1018522 h 1620028"/>
              <a:gd name="connsiteX5" fmla="*/ 0 w 374524"/>
              <a:gd name="connsiteY5" fmla="*/ 1586080 h 1620028"/>
              <a:gd name="connsiteX6" fmla="*/ 0 w 374524"/>
              <a:gd name="connsiteY6" fmla="*/ 31599 h 1620028"/>
              <a:gd name="connsiteX0" fmla="*/ 0 w 374524"/>
              <a:gd name="connsiteY0" fmla="*/ 31599 h 1619064"/>
              <a:gd name="connsiteX1" fmla="*/ 31599 w 374524"/>
              <a:gd name="connsiteY1" fmla="*/ 0 h 1619064"/>
              <a:gd name="connsiteX2" fmla="*/ 342925 w 374524"/>
              <a:gd name="connsiteY2" fmla="*/ 0 h 1619064"/>
              <a:gd name="connsiteX3" fmla="*/ 374524 w 374524"/>
              <a:gd name="connsiteY3" fmla="*/ 31599 h 1619064"/>
              <a:gd name="connsiteX4" fmla="*/ 374524 w 374524"/>
              <a:gd name="connsiteY4" fmla="*/ 1018522 h 1619064"/>
              <a:gd name="connsiteX5" fmla="*/ 0 w 374524"/>
              <a:gd name="connsiteY5" fmla="*/ 1586080 h 1619064"/>
              <a:gd name="connsiteX6" fmla="*/ 0 w 374524"/>
              <a:gd name="connsiteY6" fmla="*/ 31599 h 1619064"/>
              <a:gd name="connsiteX0" fmla="*/ 0 w 374524"/>
              <a:gd name="connsiteY0" fmla="*/ 31599 h 1586080"/>
              <a:gd name="connsiteX1" fmla="*/ 31599 w 374524"/>
              <a:gd name="connsiteY1" fmla="*/ 0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0 w 374524"/>
              <a:gd name="connsiteY6" fmla="*/ 31599 h 1586080"/>
              <a:gd name="connsiteX0" fmla="*/ 0 w 374524"/>
              <a:gd name="connsiteY0" fmla="*/ 31599 h 1586080"/>
              <a:gd name="connsiteX1" fmla="*/ 132498 w 374524"/>
              <a:gd name="connsiteY1" fmla="*/ 12612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0 w 374524"/>
              <a:gd name="connsiteY6" fmla="*/ 31599 h 1586080"/>
              <a:gd name="connsiteX0" fmla="*/ 6306 w 374524"/>
              <a:gd name="connsiteY0" fmla="*/ 145111 h 1586080"/>
              <a:gd name="connsiteX1" fmla="*/ 132498 w 374524"/>
              <a:gd name="connsiteY1" fmla="*/ 12612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6306 w 374524"/>
              <a:gd name="connsiteY6" fmla="*/ 145111 h 158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524" h="1586080">
                <a:moveTo>
                  <a:pt x="6306" y="145111"/>
                </a:moveTo>
                <a:cubicBezTo>
                  <a:pt x="6306" y="127659"/>
                  <a:pt x="115046" y="12612"/>
                  <a:pt x="132498" y="12612"/>
                </a:cubicBezTo>
                <a:lnTo>
                  <a:pt x="342925" y="0"/>
                </a:lnTo>
                <a:cubicBezTo>
                  <a:pt x="360377" y="0"/>
                  <a:pt x="374524" y="14147"/>
                  <a:pt x="374524" y="31599"/>
                </a:cubicBezTo>
                <a:lnTo>
                  <a:pt x="374524" y="1018522"/>
                </a:lnTo>
                <a:cubicBezTo>
                  <a:pt x="211204" y="1258684"/>
                  <a:pt x="75033" y="1479400"/>
                  <a:pt x="0" y="1586080"/>
                </a:cubicBezTo>
                <a:lnTo>
                  <a:pt x="6306" y="145111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圓角矩形 34"/>
          <p:cNvSpPr/>
          <p:nvPr/>
        </p:nvSpPr>
        <p:spPr>
          <a:xfrm flipH="1">
            <a:off x="6005460" y="1628233"/>
            <a:ext cx="266524" cy="1128710"/>
          </a:xfrm>
          <a:custGeom>
            <a:avLst/>
            <a:gdLst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586080 h 1617679"/>
              <a:gd name="connsiteX5" fmla="*/ 342925 w 374524"/>
              <a:gd name="connsiteY5" fmla="*/ 1617679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586080 h 1617679"/>
              <a:gd name="connsiteX5" fmla="*/ 210495 w 374524"/>
              <a:gd name="connsiteY5" fmla="*/ 1308675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018522 h 1617679"/>
              <a:gd name="connsiteX5" fmla="*/ 210495 w 374524"/>
              <a:gd name="connsiteY5" fmla="*/ 1308675 h 1617679"/>
              <a:gd name="connsiteX6" fmla="*/ 31599 w 374524"/>
              <a:gd name="connsiteY6" fmla="*/ 1617679 h 1617679"/>
              <a:gd name="connsiteX7" fmla="*/ 0 w 374524"/>
              <a:gd name="connsiteY7" fmla="*/ 1586080 h 1617679"/>
              <a:gd name="connsiteX8" fmla="*/ 0 w 374524"/>
              <a:gd name="connsiteY8" fmla="*/ 31599 h 1617679"/>
              <a:gd name="connsiteX0" fmla="*/ 0 w 374524"/>
              <a:gd name="connsiteY0" fmla="*/ 31599 h 1617679"/>
              <a:gd name="connsiteX1" fmla="*/ 31599 w 374524"/>
              <a:gd name="connsiteY1" fmla="*/ 0 h 1617679"/>
              <a:gd name="connsiteX2" fmla="*/ 342925 w 374524"/>
              <a:gd name="connsiteY2" fmla="*/ 0 h 1617679"/>
              <a:gd name="connsiteX3" fmla="*/ 374524 w 374524"/>
              <a:gd name="connsiteY3" fmla="*/ 31599 h 1617679"/>
              <a:gd name="connsiteX4" fmla="*/ 374524 w 374524"/>
              <a:gd name="connsiteY4" fmla="*/ 1018522 h 1617679"/>
              <a:gd name="connsiteX5" fmla="*/ 31599 w 374524"/>
              <a:gd name="connsiteY5" fmla="*/ 1617679 h 1617679"/>
              <a:gd name="connsiteX6" fmla="*/ 0 w 374524"/>
              <a:gd name="connsiteY6" fmla="*/ 1586080 h 1617679"/>
              <a:gd name="connsiteX7" fmla="*/ 0 w 374524"/>
              <a:gd name="connsiteY7" fmla="*/ 31599 h 1617679"/>
              <a:gd name="connsiteX0" fmla="*/ 0 w 374524"/>
              <a:gd name="connsiteY0" fmla="*/ 31599 h 1620028"/>
              <a:gd name="connsiteX1" fmla="*/ 31599 w 374524"/>
              <a:gd name="connsiteY1" fmla="*/ 0 h 1620028"/>
              <a:gd name="connsiteX2" fmla="*/ 342925 w 374524"/>
              <a:gd name="connsiteY2" fmla="*/ 0 h 1620028"/>
              <a:gd name="connsiteX3" fmla="*/ 374524 w 374524"/>
              <a:gd name="connsiteY3" fmla="*/ 31599 h 1620028"/>
              <a:gd name="connsiteX4" fmla="*/ 374524 w 374524"/>
              <a:gd name="connsiteY4" fmla="*/ 1018522 h 1620028"/>
              <a:gd name="connsiteX5" fmla="*/ 0 w 374524"/>
              <a:gd name="connsiteY5" fmla="*/ 1586080 h 1620028"/>
              <a:gd name="connsiteX6" fmla="*/ 0 w 374524"/>
              <a:gd name="connsiteY6" fmla="*/ 31599 h 1620028"/>
              <a:gd name="connsiteX0" fmla="*/ 0 w 374524"/>
              <a:gd name="connsiteY0" fmla="*/ 31599 h 1619064"/>
              <a:gd name="connsiteX1" fmla="*/ 31599 w 374524"/>
              <a:gd name="connsiteY1" fmla="*/ 0 h 1619064"/>
              <a:gd name="connsiteX2" fmla="*/ 342925 w 374524"/>
              <a:gd name="connsiteY2" fmla="*/ 0 h 1619064"/>
              <a:gd name="connsiteX3" fmla="*/ 374524 w 374524"/>
              <a:gd name="connsiteY3" fmla="*/ 31599 h 1619064"/>
              <a:gd name="connsiteX4" fmla="*/ 374524 w 374524"/>
              <a:gd name="connsiteY4" fmla="*/ 1018522 h 1619064"/>
              <a:gd name="connsiteX5" fmla="*/ 0 w 374524"/>
              <a:gd name="connsiteY5" fmla="*/ 1586080 h 1619064"/>
              <a:gd name="connsiteX6" fmla="*/ 0 w 374524"/>
              <a:gd name="connsiteY6" fmla="*/ 31599 h 1619064"/>
              <a:gd name="connsiteX0" fmla="*/ 0 w 374524"/>
              <a:gd name="connsiteY0" fmla="*/ 31599 h 1586080"/>
              <a:gd name="connsiteX1" fmla="*/ 31599 w 374524"/>
              <a:gd name="connsiteY1" fmla="*/ 0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0 w 374524"/>
              <a:gd name="connsiteY6" fmla="*/ 31599 h 1586080"/>
              <a:gd name="connsiteX0" fmla="*/ 0 w 374524"/>
              <a:gd name="connsiteY0" fmla="*/ 31599 h 1586080"/>
              <a:gd name="connsiteX1" fmla="*/ 132498 w 374524"/>
              <a:gd name="connsiteY1" fmla="*/ 12612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0 w 374524"/>
              <a:gd name="connsiteY6" fmla="*/ 31599 h 1586080"/>
              <a:gd name="connsiteX0" fmla="*/ 6306 w 374524"/>
              <a:gd name="connsiteY0" fmla="*/ 145111 h 1586080"/>
              <a:gd name="connsiteX1" fmla="*/ 132498 w 374524"/>
              <a:gd name="connsiteY1" fmla="*/ 12612 h 1586080"/>
              <a:gd name="connsiteX2" fmla="*/ 342925 w 374524"/>
              <a:gd name="connsiteY2" fmla="*/ 0 h 1586080"/>
              <a:gd name="connsiteX3" fmla="*/ 374524 w 374524"/>
              <a:gd name="connsiteY3" fmla="*/ 31599 h 1586080"/>
              <a:gd name="connsiteX4" fmla="*/ 374524 w 374524"/>
              <a:gd name="connsiteY4" fmla="*/ 1018522 h 1586080"/>
              <a:gd name="connsiteX5" fmla="*/ 0 w 374524"/>
              <a:gd name="connsiteY5" fmla="*/ 1586080 h 1586080"/>
              <a:gd name="connsiteX6" fmla="*/ 6306 w 374524"/>
              <a:gd name="connsiteY6" fmla="*/ 145111 h 158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524" h="1586080">
                <a:moveTo>
                  <a:pt x="6306" y="145111"/>
                </a:moveTo>
                <a:cubicBezTo>
                  <a:pt x="6306" y="127659"/>
                  <a:pt x="115046" y="12612"/>
                  <a:pt x="132498" y="12612"/>
                </a:cubicBezTo>
                <a:lnTo>
                  <a:pt x="342925" y="0"/>
                </a:lnTo>
                <a:cubicBezTo>
                  <a:pt x="360377" y="0"/>
                  <a:pt x="374524" y="14147"/>
                  <a:pt x="374524" y="31599"/>
                </a:cubicBezTo>
                <a:lnTo>
                  <a:pt x="374524" y="1018522"/>
                </a:lnTo>
                <a:cubicBezTo>
                  <a:pt x="211204" y="1258684"/>
                  <a:pt x="75033" y="1479400"/>
                  <a:pt x="0" y="1586080"/>
                </a:cubicBezTo>
                <a:lnTo>
                  <a:pt x="6306" y="145111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42" name="直線接點 41"/>
          <p:cNvCxnSpPr/>
          <p:nvPr/>
        </p:nvCxnSpPr>
        <p:spPr>
          <a:xfrm>
            <a:off x="5435832" y="3692129"/>
            <a:ext cx="811154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接點 42"/>
          <p:cNvCxnSpPr/>
          <p:nvPr/>
        </p:nvCxnSpPr>
        <p:spPr>
          <a:xfrm>
            <a:off x="2763433" y="3705734"/>
            <a:ext cx="841306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接點 45"/>
          <p:cNvCxnSpPr/>
          <p:nvPr/>
        </p:nvCxnSpPr>
        <p:spPr>
          <a:xfrm>
            <a:off x="9426986" y="2742803"/>
            <a:ext cx="1159227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接點 46"/>
          <p:cNvCxnSpPr/>
          <p:nvPr/>
        </p:nvCxnSpPr>
        <p:spPr>
          <a:xfrm>
            <a:off x="9941550" y="4240970"/>
            <a:ext cx="658195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接點 49"/>
          <p:cNvCxnSpPr/>
          <p:nvPr/>
        </p:nvCxnSpPr>
        <p:spPr>
          <a:xfrm>
            <a:off x="9593449" y="3211385"/>
            <a:ext cx="992764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接點 55"/>
          <p:cNvCxnSpPr/>
          <p:nvPr/>
        </p:nvCxnSpPr>
        <p:spPr>
          <a:xfrm flipH="1">
            <a:off x="7102338" y="3690600"/>
            <a:ext cx="832267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接點 56"/>
          <p:cNvCxnSpPr/>
          <p:nvPr/>
        </p:nvCxnSpPr>
        <p:spPr>
          <a:xfrm flipH="1">
            <a:off x="7115870" y="2727669"/>
            <a:ext cx="1159227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接點 57"/>
          <p:cNvCxnSpPr/>
          <p:nvPr/>
        </p:nvCxnSpPr>
        <p:spPr>
          <a:xfrm flipH="1">
            <a:off x="7102338" y="4225837"/>
            <a:ext cx="658195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接點 58"/>
          <p:cNvCxnSpPr/>
          <p:nvPr/>
        </p:nvCxnSpPr>
        <p:spPr>
          <a:xfrm flipH="1">
            <a:off x="7094786" y="3196252"/>
            <a:ext cx="1028982" cy="6577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圖片 7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727" y="1560942"/>
            <a:ext cx="983852" cy="983852"/>
          </a:xfrm>
          <a:prstGeom prst="rect">
            <a:avLst/>
          </a:prstGeom>
        </p:spPr>
      </p:pic>
      <p:pic>
        <p:nvPicPr>
          <p:cNvPr id="77" name="內容版面配置區 7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438" y="1795930"/>
            <a:ext cx="618400" cy="618400"/>
          </a:xfrm>
        </p:spPr>
      </p:pic>
    </p:spTree>
    <p:extLst>
      <p:ext uri="{BB962C8B-B14F-4D97-AF65-F5344CB8AC3E}">
        <p14:creationId xmlns:p14="http://schemas.microsoft.com/office/powerpoint/2010/main" val="125580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604232" y="371007"/>
            <a:ext cx="10587768" cy="10680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Scenario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8" name="文字方塊 77"/>
          <p:cNvSpPr txBox="1"/>
          <p:nvPr/>
        </p:nvSpPr>
        <p:spPr>
          <a:xfrm>
            <a:off x="1604232" y="2010404"/>
            <a:ext cx="77472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4000" b="1" dirty="0" smtClean="0">
                <a:solidFill>
                  <a:schemeClr val="accent1">
                    <a:lumMod val="50000"/>
                  </a:schemeClr>
                </a:solidFill>
              </a:rPr>
              <a:t>How about changing the </a:t>
            </a:r>
          </a:p>
          <a:p>
            <a:r>
              <a:rPr kumimoji="1" lang="en-US" altLang="zh-TW" sz="4000" b="1" dirty="0" smtClean="0">
                <a:solidFill>
                  <a:schemeClr val="accent1">
                    <a:lumMod val="50000"/>
                  </a:schemeClr>
                </a:solidFill>
              </a:rPr>
              <a:t>parking space </a:t>
            </a:r>
            <a:r>
              <a:rPr kumimoji="1" lang="en-US" altLang="zh-TW" sz="4000" b="1" dirty="0" smtClean="0">
                <a:solidFill>
                  <a:schemeClr val="accent1">
                    <a:lumMod val="75000"/>
                  </a:schemeClr>
                </a:solidFill>
              </a:rPr>
              <a:t>dynamically</a:t>
            </a:r>
            <a:r>
              <a:rPr kumimoji="1" lang="en-US" altLang="zh-TW" sz="4000" b="1" dirty="0" smtClean="0">
                <a:solidFill>
                  <a:schemeClr val="accent1">
                    <a:lumMod val="50000"/>
                  </a:schemeClr>
                </a:solidFill>
              </a:rPr>
              <a:t> ?</a:t>
            </a:r>
            <a:endParaRPr kumimoji="1" lang="zh-TW" altLang="en-US" sz="4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9" name="圖片 38"/>
          <p:cNvPicPr>
            <a:picLocks noChangeAspect="1"/>
          </p:cNvPicPr>
          <p:nvPr/>
        </p:nvPicPr>
        <p:blipFill rotWithShape="1">
          <a:blip r:embed="rId3"/>
          <a:srcRect t="17988"/>
          <a:stretch/>
        </p:blipFill>
        <p:spPr>
          <a:xfrm>
            <a:off x="8520545" y="1695401"/>
            <a:ext cx="3187107" cy="475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109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4232" y="371007"/>
            <a:ext cx="10587768" cy="1068049"/>
          </a:xfrm>
        </p:spPr>
        <p:txBody>
          <a:bodyPr>
            <a:noAutofit/>
          </a:bodyPr>
          <a:lstStyle/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Technique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2146982" y="1589419"/>
            <a:ext cx="9532684" cy="4711628"/>
          </a:xfrm>
          <a:prstGeom prst="roundRect">
            <a:avLst>
              <a:gd name="adj" fmla="val 3661"/>
            </a:avLst>
          </a:prstGeom>
          <a:solidFill>
            <a:schemeClr val="bg1">
              <a:lumMod val="85000"/>
            </a:schemeClr>
          </a:solidFill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2221396" y="2892830"/>
            <a:ext cx="6975613" cy="1652666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0" name="直線接點 9"/>
          <p:cNvCxnSpPr/>
          <p:nvPr/>
        </p:nvCxnSpPr>
        <p:spPr>
          <a:xfrm>
            <a:off x="3127717" y="2951854"/>
            <a:ext cx="0" cy="159364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4151043" y="2951854"/>
            <a:ext cx="0" cy="159364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7221021" y="2951854"/>
            <a:ext cx="0" cy="159364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/>
          <p:nvPr/>
        </p:nvCxnSpPr>
        <p:spPr>
          <a:xfrm>
            <a:off x="8244347" y="2951854"/>
            <a:ext cx="0" cy="159364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5174369" y="2951854"/>
            <a:ext cx="0" cy="159364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/>
          <p:cNvCxnSpPr/>
          <p:nvPr/>
        </p:nvCxnSpPr>
        <p:spPr>
          <a:xfrm>
            <a:off x="6197695" y="2951854"/>
            <a:ext cx="0" cy="159364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圓角矩形 5"/>
          <p:cNvSpPr/>
          <p:nvPr/>
        </p:nvSpPr>
        <p:spPr>
          <a:xfrm>
            <a:off x="2173486" y="1616843"/>
            <a:ext cx="9125076" cy="1314947"/>
          </a:xfrm>
          <a:custGeom>
            <a:avLst/>
            <a:gdLst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8961217 w 9094575"/>
              <a:gd name="connsiteY2" fmla="*/ 0 h 1409700"/>
              <a:gd name="connsiteX3" fmla="*/ 9094575 w 9094575"/>
              <a:gd name="connsiteY3" fmla="*/ 133358 h 1409700"/>
              <a:gd name="connsiteX4" fmla="*/ 9094575 w 9094575"/>
              <a:gd name="connsiteY4" fmla="*/ 1276342 h 1409700"/>
              <a:gd name="connsiteX5" fmla="*/ 8961217 w 9094575"/>
              <a:gd name="connsiteY5" fmla="*/ 1409700 h 1409700"/>
              <a:gd name="connsiteX6" fmla="*/ 133358 w 9094575"/>
              <a:gd name="connsiteY6" fmla="*/ 1409700 h 1409700"/>
              <a:gd name="connsiteX7" fmla="*/ 0 w 9094575"/>
              <a:gd name="connsiteY7" fmla="*/ 1276342 h 1409700"/>
              <a:gd name="connsiteX8" fmla="*/ 0 w 9094575"/>
              <a:gd name="connsiteY8" fmla="*/ 133358 h 1409700"/>
              <a:gd name="connsiteX0" fmla="*/ 0 w 9094575"/>
              <a:gd name="connsiteY0" fmla="*/ 148650 h 1424992"/>
              <a:gd name="connsiteX1" fmla="*/ 133358 w 9094575"/>
              <a:gd name="connsiteY1" fmla="*/ 15292 h 1424992"/>
              <a:gd name="connsiteX2" fmla="*/ 8961217 w 9094575"/>
              <a:gd name="connsiteY2" fmla="*/ 15292 h 1424992"/>
              <a:gd name="connsiteX3" fmla="*/ 9086891 w 9094575"/>
              <a:gd name="connsiteY3" fmla="*/ 41073 h 1424992"/>
              <a:gd name="connsiteX4" fmla="*/ 9094575 w 9094575"/>
              <a:gd name="connsiteY4" fmla="*/ 1291634 h 1424992"/>
              <a:gd name="connsiteX5" fmla="*/ 8961217 w 9094575"/>
              <a:gd name="connsiteY5" fmla="*/ 1424992 h 1424992"/>
              <a:gd name="connsiteX6" fmla="*/ 133358 w 9094575"/>
              <a:gd name="connsiteY6" fmla="*/ 1424992 h 1424992"/>
              <a:gd name="connsiteX7" fmla="*/ 0 w 9094575"/>
              <a:gd name="connsiteY7" fmla="*/ 1291634 h 1424992"/>
              <a:gd name="connsiteX8" fmla="*/ 0 w 9094575"/>
              <a:gd name="connsiteY8" fmla="*/ 148650 h 1424992"/>
              <a:gd name="connsiteX0" fmla="*/ 0 w 9094575"/>
              <a:gd name="connsiteY0" fmla="*/ 158615 h 1434957"/>
              <a:gd name="connsiteX1" fmla="*/ 133358 w 9094575"/>
              <a:gd name="connsiteY1" fmla="*/ 25257 h 1434957"/>
              <a:gd name="connsiteX2" fmla="*/ 8961217 w 9094575"/>
              <a:gd name="connsiteY2" fmla="*/ 25257 h 1434957"/>
              <a:gd name="connsiteX3" fmla="*/ 9086891 w 9094575"/>
              <a:gd name="connsiteY3" fmla="*/ 35670 h 1434957"/>
              <a:gd name="connsiteX4" fmla="*/ 9094575 w 9094575"/>
              <a:gd name="connsiteY4" fmla="*/ 1301599 h 1434957"/>
              <a:gd name="connsiteX5" fmla="*/ 8961217 w 9094575"/>
              <a:gd name="connsiteY5" fmla="*/ 1434957 h 1434957"/>
              <a:gd name="connsiteX6" fmla="*/ 133358 w 9094575"/>
              <a:gd name="connsiteY6" fmla="*/ 1434957 h 1434957"/>
              <a:gd name="connsiteX7" fmla="*/ 0 w 9094575"/>
              <a:gd name="connsiteY7" fmla="*/ 1301599 h 1434957"/>
              <a:gd name="connsiteX8" fmla="*/ 0 w 9094575"/>
              <a:gd name="connsiteY8" fmla="*/ 158615 h 1434957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10413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8313 h 1414655"/>
              <a:gd name="connsiteX1" fmla="*/ 133358 w 9094575"/>
              <a:gd name="connsiteY1" fmla="*/ 4955 h 1414655"/>
              <a:gd name="connsiteX2" fmla="*/ 9086891 w 9094575"/>
              <a:gd name="connsiteY2" fmla="*/ 0 h 1414655"/>
              <a:gd name="connsiteX3" fmla="*/ 9094575 w 9094575"/>
              <a:gd name="connsiteY3" fmla="*/ 1281297 h 1414655"/>
              <a:gd name="connsiteX4" fmla="*/ 8961217 w 9094575"/>
              <a:gd name="connsiteY4" fmla="*/ 1414655 h 1414655"/>
              <a:gd name="connsiteX5" fmla="*/ 133358 w 9094575"/>
              <a:gd name="connsiteY5" fmla="*/ 1414655 h 1414655"/>
              <a:gd name="connsiteX6" fmla="*/ 0 w 9094575"/>
              <a:gd name="connsiteY6" fmla="*/ 1281297 h 1414655"/>
              <a:gd name="connsiteX7" fmla="*/ 0 w 9094575"/>
              <a:gd name="connsiteY7" fmla="*/ 138313 h 1414655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10413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79207 w 9094575"/>
              <a:gd name="connsiteY2" fmla="*/ 2729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94575 w 9094575"/>
              <a:gd name="connsiteY2" fmla="*/ 10413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2729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3358 h 1434956"/>
              <a:gd name="connsiteX1" fmla="*/ 133358 w 9094575"/>
              <a:gd name="connsiteY1" fmla="*/ 0 h 1434956"/>
              <a:gd name="connsiteX2" fmla="*/ 9086891 w 9094575"/>
              <a:gd name="connsiteY2" fmla="*/ 2729 h 1434956"/>
              <a:gd name="connsiteX3" fmla="*/ 9094575 w 9094575"/>
              <a:gd name="connsiteY3" fmla="*/ 1276342 h 1434956"/>
              <a:gd name="connsiteX4" fmla="*/ 8961217 w 9094575"/>
              <a:gd name="connsiteY4" fmla="*/ 1409700 h 1434956"/>
              <a:gd name="connsiteX5" fmla="*/ 133358 w 9094575"/>
              <a:gd name="connsiteY5" fmla="*/ 1409700 h 1434956"/>
              <a:gd name="connsiteX6" fmla="*/ 0 w 9094575"/>
              <a:gd name="connsiteY6" fmla="*/ 1399286 h 1434956"/>
              <a:gd name="connsiteX7" fmla="*/ 0 w 9094575"/>
              <a:gd name="connsiteY7" fmla="*/ 133358 h 1434956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2729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0 w 9094575"/>
              <a:gd name="connsiteY5" fmla="*/ 1399286 h 1409700"/>
              <a:gd name="connsiteX6" fmla="*/ 0 w 9094575"/>
              <a:gd name="connsiteY6" fmla="*/ 133358 h 1409700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2729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0 w 9094575"/>
              <a:gd name="connsiteY5" fmla="*/ 1406970 h 1409700"/>
              <a:gd name="connsiteX6" fmla="*/ 0 w 9094575"/>
              <a:gd name="connsiteY6" fmla="*/ 133358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094575" h="1409700">
                <a:moveTo>
                  <a:pt x="0" y="133358"/>
                </a:moveTo>
                <a:cubicBezTo>
                  <a:pt x="0" y="59706"/>
                  <a:pt x="59706" y="0"/>
                  <a:pt x="133358" y="0"/>
                </a:cubicBezTo>
                <a:lnTo>
                  <a:pt x="9086891" y="2729"/>
                </a:lnTo>
                <a:cubicBezTo>
                  <a:pt x="9089452" y="427267"/>
                  <a:pt x="9092014" y="851804"/>
                  <a:pt x="9094575" y="1276342"/>
                </a:cubicBezTo>
                <a:cubicBezTo>
                  <a:pt x="9094575" y="1349994"/>
                  <a:pt x="9034869" y="1409700"/>
                  <a:pt x="8961217" y="1409700"/>
                </a:cubicBezTo>
                <a:lnTo>
                  <a:pt x="0" y="1406970"/>
                </a:lnTo>
                <a:lnTo>
                  <a:pt x="0" y="133358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圓角矩形 5"/>
          <p:cNvSpPr/>
          <p:nvPr/>
        </p:nvSpPr>
        <p:spPr>
          <a:xfrm>
            <a:off x="2173486" y="1616844"/>
            <a:ext cx="9008699" cy="1193480"/>
          </a:xfrm>
          <a:custGeom>
            <a:avLst/>
            <a:gdLst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8961217 w 9094575"/>
              <a:gd name="connsiteY2" fmla="*/ 0 h 1409700"/>
              <a:gd name="connsiteX3" fmla="*/ 9094575 w 9094575"/>
              <a:gd name="connsiteY3" fmla="*/ 133358 h 1409700"/>
              <a:gd name="connsiteX4" fmla="*/ 9094575 w 9094575"/>
              <a:gd name="connsiteY4" fmla="*/ 1276342 h 1409700"/>
              <a:gd name="connsiteX5" fmla="*/ 8961217 w 9094575"/>
              <a:gd name="connsiteY5" fmla="*/ 1409700 h 1409700"/>
              <a:gd name="connsiteX6" fmla="*/ 133358 w 9094575"/>
              <a:gd name="connsiteY6" fmla="*/ 1409700 h 1409700"/>
              <a:gd name="connsiteX7" fmla="*/ 0 w 9094575"/>
              <a:gd name="connsiteY7" fmla="*/ 1276342 h 1409700"/>
              <a:gd name="connsiteX8" fmla="*/ 0 w 9094575"/>
              <a:gd name="connsiteY8" fmla="*/ 133358 h 1409700"/>
              <a:gd name="connsiteX0" fmla="*/ 0 w 9094575"/>
              <a:gd name="connsiteY0" fmla="*/ 148650 h 1424992"/>
              <a:gd name="connsiteX1" fmla="*/ 133358 w 9094575"/>
              <a:gd name="connsiteY1" fmla="*/ 15292 h 1424992"/>
              <a:gd name="connsiteX2" fmla="*/ 8961217 w 9094575"/>
              <a:gd name="connsiteY2" fmla="*/ 15292 h 1424992"/>
              <a:gd name="connsiteX3" fmla="*/ 9086891 w 9094575"/>
              <a:gd name="connsiteY3" fmla="*/ 41073 h 1424992"/>
              <a:gd name="connsiteX4" fmla="*/ 9094575 w 9094575"/>
              <a:gd name="connsiteY4" fmla="*/ 1291634 h 1424992"/>
              <a:gd name="connsiteX5" fmla="*/ 8961217 w 9094575"/>
              <a:gd name="connsiteY5" fmla="*/ 1424992 h 1424992"/>
              <a:gd name="connsiteX6" fmla="*/ 133358 w 9094575"/>
              <a:gd name="connsiteY6" fmla="*/ 1424992 h 1424992"/>
              <a:gd name="connsiteX7" fmla="*/ 0 w 9094575"/>
              <a:gd name="connsiteY7" fmla="*/ 1291634 h 1424992"/>
              <a:gd name="connsiteX8" fmla="*/ 0 w 9094575"/>
              <a:gd name="connsiteY8" fmla="*/ 148650 h 1424992"/>
              <a:gd name="connsiteX0" fmla="*/ 0 w 9094575"/>
              <a:gd name="connsiteY0" fmla="*/ 158615 h 1434957"/>
              <a:gd name="connsiteX1" fmla="*/ 133358 w 9094575"/>
              <a:gd name="connsiteY1" fmla="*/ 25257 h 1434957"/>
              <a:gd name="connsiteX2" fmla="*/ 8961217 w 9094575"/>
              <a:gd name="connsiteY2" fmla="*/ 25257 h 1434957"/>
              <a:gd name="connsiteX3" fmla="*/ 9086891 w 9094575"/>
              <a:gd name="connsiteY3" fmla="*/ 35670 h 1434957"/>
              <a:gd name="connsiteX4" fmla="*/ 9094575 w 9094575"/>
              <a:gd name="connsiteY4" fmla="*/ 1301599 h 1434957"/>
              <a:gd name="connsiteX5" fmla="*/ 8961217 w 9094575"/>
              <a:gd name="connsiteY5" fmla="*/ 1434957 h 1434957"/>
              <a:gd name="connsiteX6" fmla="*/ 133358 w 9094575"/>
              <a:gd name="connsiteY6" fmla="*/ 1434957 h 1434957"/>
              <a:gd name="connsiteX7" fmla="*/ 0 w 9094575"/>
              <a:gd name="connsiteY7" fmla="*/ 1301599 h 1434957"/>
              <a:gd name="connsiteX8" fmla="*/ 0 w 9094575"/>
              <a:gd name="connsiteY8" fmla="*/ 158615 h 1434957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10413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8313 h 1414655"/>
              <a:gd name="connsiteX1" fmla="*/ 133358 w 9094575"/>
              <a:gd name="connsiteY1" fmla="*/ 4955 h 1414655"/>
              <a:gd name="connsiteX2" fmla="*/ 9086891 w 9094575"/>
              <a:gd name="connsiteY2" fmla="*/ 0 h 1414655"/>
              <a:gd name="connsiteX3" fmla="*/ 9094575 w 9094575"/>
              <a:gd name="connsiteY3" fmla="*/ 1281297 h 1414655"/>
              <a:gd name="connsiteX4" fmla="*/ 8961217 w 9094575"/>
              <a:gd name="connsiteY4" fmla="*/ 1414655 h 1414655"/>
              <a:gd name="connsiteX5" fmla="*/ 133358 w 9094575"/>
              <a:gd name="connsiteY5" fmla="*/ 1414655 h 1414655"/>
              <a:gd name="connsiteX6" fmla="*/ 0 w 9094575"/>
              <a:gd name="connsiteY6" fmla="*/ 1281297 h 1414655"/>
              <a:gd name="connsiteX7" fmla="*/ 0 w 9094575"/>
              <a:gd name="connsiteY7" fmla="*/ 138313 h 1414655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10413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79207 w 9094575"/>
              <a:gd name="connsiteY2" fmla="*/ 2729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94575 w 9094575"/>
              <a:gd name="connsiteY2" fmla="*/ 10413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2729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133358 w 9094575"/>
              <a:gd name="connsiteY5" fmla="*/ 1409700 h 1409700"/>
              <a:gd name="connsiteX6" fmla="*/ 0 w 9094575"/>
              <a:gd name="connsiteY6" fmla="*/ 1276342 h 1409700"/>
              <a:gd name="connsiteX7" fmla="*/ 0 w 9094575"/>
              <a:gd name="connsiteY7" fmla="*/ 133358 h 1409700"/>
              <a:gd name="connsiteX0" fmla="*/ 0 w 9094575"/>
              <a:gd name="connsiteY0" fmla="*/ 133358 h 1434956"/>
              <a:gd name="connsiteX1" fmla="*/ 133358 w 9094575"/>
              <a:gd name="connsiteY1" fmla="*/ 0 h 1434956"/>
              <a:gd name="connsiteX2" fmla="*/ 9086891 w 9094575"/>
              <a:gd name="connsiteY2" fmla="*/ 2729 h 1434956"/>
              <a:gd name="connsiteX3" fmla="*/ 9094575 w 9094575"/>
              <a:gd name="connsiteY3" fmla="*/ 1276342 h 1434956"/>
              <a:gd name="connsiteX4" fmla="*/ 8961217 w 9094575"/>
              <a:gd name="connsiteY4" fmla="*/ 1409700 h 1434956"/>
              <a:gd name="connsiteX5" fmla="*/ 133358 w 9094575"/>
              <a:gd name="connsiteY5" fmla="*/ 1409700 h 1434956"/>
              <a:gd name="connsiteX6" fmla="*/ 0 w 9094575"/>
              <a:gd name="connsiteY6" fmla="*/ 1399286 h 1434956"/>
              <a:gd name="connsiteX7" fmla="*/ 0 w 9094575"/>
              <a:gd name="connsiteY7" fmla="*/ 133358 h 1434956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2729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0 w 9094575"/>
              <a:gd name="connsiteY5" fmla="*/ 1399286 h 1409700"/>
              <a:gd name="connsiteX6" fmla="*/ 0 w 9094575"/>
              <a:gd name="connsiteY6" fmla="*/ 133358 h 1409700"/>
              <a:gd name="connsiteX0" fmla="*/ 0 w 9094575"/>
              <a:gd name="connsiteY0" fmla="*/ 133358 h 1409700"/>
              <a:gd name="connsiteX1" fmla="*/ 133358 w 9094575"/>
              <a:gd name="connsiteY1" fmla="*/ 0 h 1409700"/>
              <a:gd name="connsiteX2" fmla="*/ 9086891 w 9094575"/>
              <a:gd name="connsiteY2" fmla="*/ 2729 h 1409700"/>
              <a:gd name="connsiteX3" fmla="*/ 9094575 w 9094575"/>
              <a:gd name="connsiteY3" fmla="*/ 1276342 h 1409700"/>
              <a:gd name="connsiteX4" fmla="*/ 8961217 w 9094575"/>
              <a:gd name="connsiteY4" fmla="*/ 1409700 h 1409700"/>
              <a:gd name="connsiteX5" fmla="*/ 0 w 9094575"/>
              <a:gd name="connsiteY5" fmla="*/ 1406970 h 1409700"/>
              <a:gd name="connsiteX6" fmla="*/ 0 w 9094575"/>
              <a:gd name="connsiteY6" fmla="*/ 133358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094575" h="1409700">
                <a:moveTo>
                  <a:pt x="0" y="133358"/>
                </a:moveTo>
                <a:cubicBezTo>
                  <a:pt x="0" y="59706"/>
                  <a:pt x="59706" y="0"/>
                  <a:pt x="133358" y="0"/>
                </a:cubicBezTo>
                <a:lnTo>
                  <a:pt x="9086891" y="2729"/>
                </a:lnTo>
                <a:cubicBezTo>
                  <a:pt x="9089452" y="427267"/>
                  <a:pt x="9092014" y="851804"/>
                  <a:pt x="9094575" y="1276342"/>
                </a:cubicBezTo>
                <a:cubicBezTo>
                  <a:pt x="9094575" y="1349994"/>
                  <a:pt x="9034869" y="1409700"/>
                  <a:pt x="8961217" y="1409700"/>
                </a:cubicBezTo>
                <a:lnTo>
                  <a:pt x="0" y="1406970"/>
                </a:lnTo>
                <a:lnTo>
                  <a:pt x="0" y="13335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7" name="內容版面配置區 1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7640" y="3211106"/>
            <a:ext cx="1004506" cy="1004506"/>
          </a:xfrm>
        </p:spPr>
      </p:pic>
      <p:pic>
        <p:nvPicPr>
          <p:cNvPr id="18" name="內容版面配置區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771" y="3197760"/>
            <a:ext cx="1004506" cy="1004506"/>
          </a:xfrm>
          <a:prstGeom prst="rect">
            <a:avLst/>
          </a:prstGeom>
        </p:spPr>
      </p:pic>
      <p:pic>
        <p:nvPicPr>
          <p:cNvPr id="19" name="內容版面配置區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431" y="3173358"/>
            <a:ext cx="1004506" cy="1004506"/>
          </a:xfrm>
          <a:prstGeom prst="rect">
            <a:avLst/>
          </a:prstGeom>
        </p:spPr>
      </p:pic>
      <p:pic>
        <p:nvPicPr>
          <p:cNvPr id="20" name="圖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27844" y="4545496"/>
            <a:ext cx="2085435" cy="2085435"/>
          </a:xfrm>
          <a:prstGeom prst="rect">
            <a:avLst/>
          </a:prstGeom>
        </p:spPr>
      </p:pic>
      <p:pic>
        <p:nvPicPr>
          <p:cNvPr id="21" name="內容版面配置區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486" y="3173358"/>
            <a:ext cx="1004506" cy="1004506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49926" y="5007659"/>
            <a:ext cx="972220" cy="972220"/>
          </a:xfrm>
          <a:prstGeom prst="rect">
            <a:avLst/>
          </a:prstGeom>
        </p:spPr>
      </p:pic>
      <p:pic>
        <p:nvPicPr>
          <p:cNvPr id="23" name="圖片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000064" y="5007659"/>
            <a:ext cx="972220" cy="97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6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.00116 C -0.12031 0.02408 -0.24049 0.04723 -0.31549 0.00116 C -0.39049 -0.04467 -0.44987 -0.27384 -0.44987 -0.27384 " pathEditMode="relative" rAng="0" ptsTypes="AAA">
                                      <p:cBhvr>
                                        <p:cTn id="1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00" y="-12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604232" y="371007"/>
            <a:ext cx="10587768" cy="10680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Parking law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2709837" y="2854912"/>
            <a:ext cx="2187955" cy="2893118"/>
            <a:chOff x="3052737" y="2943035"/>
            <a:chExt cx="2187955" cy="2893118"/>
          </a:xfrm>
        </p:grpSpPr>
        <p:sp>
          <p:nvSpPr>
            <p:cNvPr id="5" name="圓角矩形 4"/>
            <p:cNvSpPr/>
            <p:nvPr/>
          </p:nvSpPr>
          <p:spPr>
            <a:xfrm rot="5400000">
              <a:off x="3634352" y="3462691"/>
              <a:ext cx="2009809" cy="1080000"/>
            </a:xfrm>
            <a:prstGeom prst="roundRect">
              <a:avLst>
                <a:gd name="adj" fmla="val 4572"/>
              </a:avLst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6" name="內容版面配置區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8538" y="3477067"/>
              <a:ext cx="1201437" cy="1201437"/>
            </a:xfrm>
            <a:prstGeom prst="rect">
              <a:avLst/>
            </a:prstGeom>
          </p:spPr>
        </p:pic>
        <p:grpSp>
          <p:nvGrpSpPr>
            <p:cNvPr id="14" name="群組 13"/>
            <p:cNvGrpSpPr/>
            <p:nvPr/>
          </p:nvGrpSpPr>
          <p:grpSpPr>
            <a:xfrm>
              <a:off x="4037821" y="5298298"/>
              <a:ext cx="1202871" cy="152400"/>
              <a:chOff x="3494895" y="4369611"/>
              <a:chExt cx="1202871" cy="152400"/>
            </a:xfrm>
          </p:grpSpPr>
          <p:cxnSp>
            <p:nvCxnSpPr>
              <p:cNvPr id="8" name="直線接點 7"/>
              <p:cNvCxnSpPr/>
              <p:nvPr/>
            </p:nvCxnSpPr>
            <p:spPr>
              <a:xfrm>
                <a:off x="3495612" y="4445811"/>
                <a:ext cx="1201437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直線接點 8"/>
              <p:cNvCxnSpPr/>
              <p:nvPr/>
            </p:nvCxnSpPr>
            <p:spPr>
              <a:xfrm>
                <a:off x="4697049" y="4369611"/>
                <a:ext cx="717" cy="15240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直線接點 11"/>
              <p:cNvCxnSpPr/>
              <p:nvPr/>
            </p:nvCxnSpPr>
            <p:spPr>
              <a:xfrm>
                <a:off x="3494895" y="4369611"/>
                <a:ext cx="1434" cy="15240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群組 14"/>
            <p:cNvGrpSpPr/>
            <p:nvPr/>
          </p:nvGrpSpPr>
          <p:grpSpPr>
            <a:xfrm rot="5400000">
              <a:off x="2562793" y="3935446"/>
              <a:ext cx="2145180" cy="160357"/>
              <a:chOff x="2449936" y="4497728"/>
              <a:chExt cx="2145180" cy="160357"/>
            </a:xfrm>
          </p:grpSpPr>
          <p:cxnSp>
            <p:nvCxnSpPr>
              <p:cNvPr id="16" name="直線接點 15"/>
              <p:cNvCxnSpPr/>
              <p:nvPr/>
            </p:nvCxnSpPr>
            <p:spPr>
              <a:xfrm rot="16200000" flipH="1">
                <a:off x="3518642" y="3507373"/>
                <a:ext cx="7958" cy="2141067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直線接點 16"/>
              <p:cNvCxnSpPr/>
              <p:nvPr/>
            </p:nvCxnSpPr>
            <p:spPr>
              <a:xfrm>
                <a:off x="4594399" y="4497728"/>
                <a:ext cx="717" cy="15240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直線接點 17"/>
              <p:cNvCxnSpPr/>
              <p:nvPr/>
            </p:nvCxnSpPr>
            <p:spPr>
              <a:xfrm>
                <a:off x="2449936" y="4505685"/>
                <a:ext cx="1434" cy="15240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1" name="文字方塊 20"/>
            <p:cNvSpPr txBox="1"/>
            <p:nvPr/>
          </p:nvSpPr>
          <p:spPr>
            <a:xfrm>
              <a:off x="4364989" y="5466821"/>
              <a:ext cx="874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dirty="0" smtClean="0"/>
                <a:t>1m</a:t>
              </a:r>
              <a:endParaRPr kumimoji="1" lang="zh-TW" altLang="en-US" dirty="0"/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3052737" y="3770824"/>
              <a:ext cx="874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dirty="0" smtClean="0"/>
                <a:t>2m</a:t>
              </a:r>
              <a:endParaRPr kumimoji="1" lang="zh-TW" altLang="en-US" dirty="0"/>
            </a:p>
          </p:txBody>
        </p:sp>
      </p:grpSp>
      <p:sp>
        <p:nvSpPr>
          <p:cNvPr id="24" name="圓角矩形 23"/>
          <p:cNvSpPr/>
          <p:nvPr/>
        </p:nvSpPr>
        <p:spPr>
          <a:xfrm>
            <a:off x="6560598" y="2854911"/>
            <a:ext cx="4161199" cy="2431464"/>
          </a:xfrm>
          <a:prstGeom prst="roundRect">
            <a:avLst>
              <a:gd name="adj" fmla="val 4572"/>
            </a:avLst>
          </a:prstGeom>
          <a:solidFill>
            <a:schemeClr val="bg1">
              <a:lumMod val="8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5" name="直線接點 24"/>
          <p:cNvCxnSpPr/>
          <p:nvPr/>
        </p:nvCxnSpPr>
        <p:spPr>
          <a:xfrm flipH="1">
            <a:off x="11228730" y="2839446"/>
            <a:ext cx="8669" cy="253925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 rot="5400000">
            <a:off x="11237040" y="5312650"/>
            <a:ext cx="717" cy="1524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 rot="5400000">
            <a:off x="11228724" y="2761813"/>
            <a:ext cx="1434" cy="1524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文字方塊 27"/>
          <p:cNvSpPr txBox="1"/>
          <p:nvPr/>
        </p:nvSpPr>
        <p:spPr>
          <a:xfrm>
            <a:off x="11317014" y="3927596"/>
            <a:ext cx="87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2.5m</a:t>
            </a:r>
            <a:endParaRPr kumimoji="1" lang="zh-TW" altLang="en-US" dirty="0"/>
          </a:p>
        </p:txBody>
      </p:sp>
      <p:grpSp>
        <p:nvGrpSpPr>
          <p:cNvPr id="33" name="群組 32"/>
          <p:cNvGrpSpPr/>
          <p:nvPr/>
        </p:nvGrpSpPr>
        <p:grpSpPr>
          <a:xfrm rot="16200000">
            <a:off x="8484043" y="3506293"/>
            <a:ext cx="298673" cy="4305354"/>
            <a:chOff x="8938263" y="3451570"/>
            <a:chExt cx="160358" cy="2551912"/>
          </a:xfrm>
        </p:grpSpPr>
        <p:cxnSp>
          <p:nvCxnSpPr>
            <p:cNvPr id="30" name="直線接點 29"/>
            <p:cNvCxnSpPr/>
            <p:nvPr/>
          </p:nvCxnSpPr>
          <p:spPr>
            <a:xfrm flipH="1">
              <a:off x="9013752" y="3453720"/>
              <a:ext cx="8669" cy="253925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線接點 30"/>
            <p:cNvCxnSpPr/>
            <p:nvPr/>
          </p:nvCxnSpPr>
          <p:spPr>
            <a:xfrm rot="5400000">
              <a:off x="9022062" y="5926924"/>
              <a:ext cx="717" cy="15240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線接點 31"/>
            <p:cNvCxnSpPr/>
            <p:nvPr/>
          </p:nvCxnSpPr>
          <p:spPr>
            <a:xfrm rot="5400000">
              <a:off x="9013746" y="3376087"/>
              <a:ext cx="1434" cy="15240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文字方塊 33"/>
          <p:cNvSpPr txBox="1"/>
          <p:nvPr/>
        </p:nvSpPr>
        <p:spPr>
          <a:xfrm>
            <a:off x="8279920" y="5810618"/>
            <a:ext cx="87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5.5m</a:t>
            </a:r>
            <a:endParaRPr kumimoji="1" lang="zh-TW" altLang="en-US" dirty="0"/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87679" y="2519018"/>
            <a:ext cx="3066030" cy="3066030"/>
          </a:xfrm>
          <a:prstGeom prst="rect">
            <a:avLst/>
          </a:prstGeom>
        </p:spPr>
      </p:pic>
      <p:sp>
        <p:nvSpPr>
          <p:cNvPr id="39" name="文字方塊 38"/>
          <p:cNvSpPr txBox="1"/>
          <p:nvPr/>
        </p:nvSpPr>
        <p:spPr>
          <a:xfrm>
            <a:off x="3491831" y="2079881"/>
            <a:ext cx="298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smtClean="0">
                <a:solidFill>
                  <a:schemeClr val="accent1">
                    <a:lumMod val="50000"/>
                  </a:schemeClr>
                </a:solidFill>
              </a:rPr>
              <a:t>scooter</a:t>
            </a:r>
            <a:endParaRPr kumimoji="1" lang="zh-TW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0" name="文字方塊 39"/>
          <p:cNvSpPr txBox="1"/>
          <p:nvPr/>
        </p:nvSpPr>
        <p:spPr>
          <a:xfrm>
            <a:off x="8324727" y="1986348"/>
            <a:ext cx="298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smtClean="0">
                <a:solidFill>
                  <a:schemeClr val="accent1">
                    <a:lumMod val="50000"/>
                  </a:schemeClr>
                </a:solidFill>
              </a:rPr>
              <a:t>car</a:t>
            </a:r>
            <a:endParaRPr kumimoji="1" lang="zh-TW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70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圓角矩形 28"/>
          <p:cNvSpPr/>
          <p:nvPr/>
        </p:nvSpPr>
        <p:spPr>
          <a:xfrm rot="5400000">
            <a:off x="2855263" y="3312892"/>
            <a:ext cx="2376712" cy="1570254"/>
          </a:xfrm>
          <a:prstGeom prst="roundRect">
            <a:avLst>
              <a:gd name="adj" fmla="val 4572"/>
            </a:avLst>
          </a:prstGeom>
          <a:solidFill>
            <a:schemeClr val="bg1">
              <a:lumMod val="8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1604232" y="371007"/>
            <a:ext cx="10587768" cy="10680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Parking law - solution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2181176" y="2854913"/>
            <a:ext cx="2716616" cy="3249596"/>
            <a:chOff x="2524076" y="2943036"/>
            <a:chExt cx="2716616" cy="3249596"/>
          </a:xfrm>
        </p:grpSpPr>
        <p:pic>
          <p:nvPicPr>
            <p:cNvPr id="6" name="內容版面配置區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8538" y="3477067"/>
              <a:ext cx="1201437" cy="1201437"/>
            </a:xfrm>
            <a:prstGeom prst="rect">
              <a:avLst/>
            </a:prstGeom>
          </p:spPr>
        </p:pic>
        <p:grpSp>
          <p:nvGrpSpPr>
            <p:cNvPr id="14" name="群組 13"/>
            <p:cNvGrpSpPr/>
            <p:nvPr/>
          </p:nvGrpSpPr>
          <p:grpSpPr>
            <a:xfrm>
              <a:off x="3563161" y="5654777"/>
              <a:ext cx="1677531" cy="168523"/>
              <a:chOff x="3020235" y="4726090"/>
              <a:chExt cx="1677531" cy="168523"/>
            </a:xfrm>
          </p:grpSpPr>
          <p:cxnSp>
            <p:nvCxnSpPr>
              <p:cNvPr id="8" name="直線接點 7"/>
              <p:cNvCxnSpPr/>
              <p:nvPr/>
            </p:nvCxnSpPr>
            <p:spPr>
              <a:xfrm>
                <a:off x="3020952" y="4802290"/>
                <a:ext cx="1676097" cy="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直線接點 8"/>
              <p:cNvCxnSpPr/>
              <p:nvPr/>
            </p:nvCxnSpPr>
            <p:spPr>
              <a:xfrm>
                <a:off x="4697049" y="4742213"/>
                <a:ext cx="717" cy="1524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直線接點 11"/>
              <p:cNvCxnSpPr/>
              <p:nvPr/>
            </p:nvCxnSpPr>
            <p:spPr>
              <a:xfrm>
                <a:off x="3020235" y="4726090"/>
                <a:ext cx="1434" cy="1524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群組 14"/>
            <p:cNvGrpSpPr/>
            <p:nvPr/>
          </p:nvGrpSpPr>
          <p:grpSpPr>
            <a:xfrm rot="5400000">
              <a:off x="1954248" y="4123669"/>
              <a:ext cx="2534296" cy="173029"/>
              <a:chOff x="2449936" y="4905380"/>
              <a:chExt cx="2534296" cy="173029"/>
            </a:xfrm>
          </p:grpSpPr>
          <p:cxnSp>
            <p:nvCxnSpPr>
              <p:cNvPr id="16" name="直線接點 15"/>
              <p:cNvCxnSpPr/>
              <p:nvPr/>
            </p:nvCxnSpPr>
            <p:spPr>
              <a:xfrm rot="16200000">
                <a:off x="3706569" y="3727099"/>
                <a:ext cx="12672" cy="2521633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直線接點 16"/>
              <p:cNvCxnSpPr/>
              <p:nvPr/>
            </p:nvCxnSpPr>
            <p:spPr>
              <a:xfrm>
                <a:off x="4983515" y="4905380"/>
                <a:ext cx="717" cy="1524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直線接點 17"/>
              <p:cNvCxnSpPr/>
              <p:nvPr/>
            </p:nvCxnSpPr>
            <p:spPr>
              <a:xfrm>
                <a:off x="2449936" y="4926009"/>
                <a:ext cx="1434" cy="1524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1" name="文字方塊 20"/>
            <p:cNvSpPr txBox="1"/>
            <p:nvPr/>
          </p:nvSpPr>
          <p:spPr>
            <a:xfrm>
              <a:off x="4092938" y="5823300"/>
              <a:ext cx="874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dirty="0" smtClean="0">
                  <a:solidFill>
                    <a:schemeClr val="accent1">
                      <a:lumMod val="75000"/>
                    </a:schemeClr>
                  </a:solidFill>
                </a:rPr>
                <a:t>1.5m</a:t>
              </a:r>
              <a:endParaRPr kumimoji="1" lang="zh-TW" alt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2524076" y="3931162"/>
              <a:ext cx="874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dirty="0" smtClean="0">
                  <a:solidFill>
                    <a:schemeClr val="accent1">
                      <a:lumMod val="75000"/>
                    </a:schemeClr>
                  </a:solidFill>
                </a:rPr>
                <a:t>2.5m</a:t>
              </a:r>
              <a:endParaRPr kumimoji="1" lang="zh-TW" alt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24" name="圓角矩形 23"/>
          <p:cNvSpPr/>
          <p:nvPr/>
        </p:nvSpPr>
        <p:spPr>
          <a:xfrm>
            <a:off x="6111688" y="2854911"/>
            <a:ext cx="4610109" cy="2431464"/>
          </a:xfrm>
          <a:prstGeom prst="roundRect">
            <a:avLst>
              <a:gd name="adj" fmla="val 4572"/>
            </a:avLst>
          </a:prstGeom>
          <a:solidFill>
            <a:schemeClr val="bg1">
              <a:lumMod val="8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5" name="直線接點 24"/>
          <p:cNvCxnSpPr/>
          <p:nvPr/>
        </p:nvCxnSpPr>
        <p:spPr>
          <a:xfrm flipH="1">
            <a:off x="11228730" y="2839446"/>
            <a:ext cx="8669" cy="253925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 rot="5400000">
            <a:off x="11237040" y="5312650"/>
            <a:ext cx="717" cy="1524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 rot="5400000">
            <a:off x="11228724" y="2761813"/>
            <a:ext cx="1434" cy="1524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文字方塊 27"/>
          <p:cNvSpPr txBox="1"/>
          <p:nvPr/>
        </p:nvSpPr>
        <p:spPr>
          <a:xfrm>
            <a:off x="11317014" y="3927596"/>
            <a:ext cx="87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2.5m</a:t>
            </a:r>
            <a:endParaRPr kumimoji="1" lang="zh-TW" altLang="en-US" dirty="0"/>
          </a:p>
        </p:txBody>
      </p:sp>
      <p:grpSp>
        <p:nvGrpSpPr>
          <p:cNvPr id="33" name="群組 32"/>
          <p:cNvGrpSpPr/>
          <p:nvPr/>
        </p:nvGrpSpPr>
        <p:grpSpPr>
          <a:xfrm rot="16200000">
            <a:off x="8265920" y="3288169"/>
            <a:ext cx="298673" cy="4741601"/>
            <a:chOff x="8938263" y="3451570"/>
            <a:chExt cx="160358" cy="2551912"/>
          </a:xfrm>
        </p:grpSpPr>
        <p:cxnSp>
          <p:nvCxnSpPr>
            <p:cNvPr id="30" name="直線接點 29"/>
            <p:cNvCxnSpPr/>
            <p:nvPr/>
          </p:nvCxnSpPr>
          <p:spPr>
            <a:xfrm flipH="1">
              <a:off x="9013752" y="3453720"/>
              <a:ext cx="8669" cy="2539252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線接點 30"/>
            <p:cNvCxnSpPr/>
            <p:nvPr/>
          </p:nvCxnSpPr>
          <p:spPr>
            <a:xfrm rot="5400000">
              <a:off x="9022062" y="5926924"/>
              <a:ext cx="717" cy="152400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線接點 31"/>
            <p:cNvCxnSpPr/>
            <p:nvPr/>
          </p:nvCxnSpPr>
          <p:spPr>
            <a:xfrm rot="5400000">
              <a:off x="9013746" y="3376087"/>
              <a:ext cx="1434" cy="152400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文字方塊 33"/>
          <p:cNvSpPr txBox="1"/>
          <p:nvPr/>
        </p:nvSpPr>
        <p:spPr>
          <a:xfrm>
            <a:off x="8279920" y="5810618"/>
            <a:ext cx="87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>
                <a:solidFill>
                  <a:schemeClr val="accent1">
                    <a:lumMod val="75000"/>
                  </a:schemeClr>
                </a:solidFill>
              </a:rPr>
              <a:t>6m</a:t>
            </a:r>
            <a:endParaRPr kumimoji="1" lang="zh-TW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8" name="圖片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87679" y="2519018"/>
            <a:ext cx="3066030" cy="3066030"/>
          </a:xfrm>
          <a:prstGeom prst="rect">
            <a:avLst/>
          </a:prstGeom>
        </p:spPr>
      </p:pic>
      <p:sp>
        <p:nvSpPr>
          <p:cNvPr id="39" name="文字方塊 38"/>
          <p:cNvSpPr txBox="1"/>
          <p:nvPr/>
        </p:nvSpPr>
        <p:spPr>
          <a:xfrm>
            <a:off x="3491831" y="2079881"/>
            <a:ext cx="298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smtClean="0">
                <a:solidFill>
                  <a:schemeClr val="accent1">
                    <a:lumMod val="50000"/>
                  </a:schemeClr>
                </a:solidFill>
              </a:rPr>
              <a:t>scooter</a:t>
            </a:r>
            <a:endParaRPr kumimoji="1" lang="zh-TW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0" name="文字方塊 39"/>
          <p:cNvSpPr txBox="1"/>
          <p:nvPr/>
        </p:nvSpPr>
        <p:spPr>
          <a:xfrm>
            <a:off x="8324727" y="1986348"/>
            <a:ext cx="298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smtClean="0">
                <a:solidFill>
                  <a:schemeClr val="accent1">
                    <a:lumMod val="50000"/>
                  </a:schemeClr>
                </a:solidFill>
              </a:rPr>
              <a:t>car</a:t>
            </a:r>
            <a:endParaRPr kumimoji="1" lang="zh-TW" altLang="en-US" sz="36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3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圓角矩形 3"/>
          <p:cNvSpPr/>
          <p:nvPr/>
        </p:nvSpPr>
        <p:spPr>
          <a:xfrm>
            <a:off x="1603188" y="2804111"/>
            <a:ext cx="4610109" cy="2431464"/>
          </a:xfrm>
          <a:prstGeom prst="roundRect">
            <a:avLst>
              <a:gd name="adj" fmla="val 4572"/>
            </a:avLst>
          </a:prstGeom>
          <a:solidFill>
            <a:schemeClr val="bg1">
              <a:lumMod val="8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6892914" y="2804111"/>
            <a:ext cx="4610109" cy="2431464"/>
          </a:xfrm>
          <a:prstGeom prst="roundRect">
            <a:avLst>
              <a:gd name="adj" fmla="val 4572"/>
            </a:avLst>
          </a:prstGeom>
          <a:solidFill>
            <a:schemeClr val="bg1">
              <a:lumMod val="8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7" name="直線接點 6"/>
          <p:cNvCxnSpPr/>
          <p:nvPr/>
        </p:nvCxnSpPr>
        <p:spPr>
          <a:xfrm>
            <a:off x="2705100" y="2784768"/>
            <a:ext cx="0" cy="243146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3890871" y="2804111"/>
            <a:ext cx="0" cy="243146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>
            <a:off x="5076642" y="2804111"/>
            <a:ext cx="0" cy="243146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內容版面配置區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780" y="3399781"/>
            <a:ext cx="1201437" cy="1201437"/>
          </a:xfrm>
          <a:prstGeom prst="rect">
            <a:avLst/>
          </a:prstGeom>
        </p:spPr>
      </p:pic>
      <p:pic>
        <p:nvPicPr>
          <p:cNvPr id="11" name="內容版面配置區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044" y="3409452"/>
            <a:ext cx="1201437" cy="1201437"/>
          </a:xfrm>
          <a:prstGeom prst="rect">
            <a:avLst/>
          </a:prstGeom>
        </p:spPr>
      </p:pic>
      <p:pic>
        <p:nvPicPr>
          <p:cNvPr id="12" name="內容版面配置區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871" y="3399780"/>
            <a:ext cx="1201437" cy="1201437"/>
          </a:xfrm>
          <a:prstGeom prst="rect">
            <a:avLst/>
          </a:prstGeom>
        </p:spPr>
      </p:pic>
      <p:pic>
        <p:nvPicPr>
          <p:cNvPr id="13" name="內容版面配置區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7526" y="3399779"/>
            <a:ext cx="1201437" cy="1201437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46228" y="2467482"/>
            <a:ext cx="3066030" cy="3066030"/>
          </a:xfrm>
          <a:prstGeom prst="rect">
            <a:avLst/>
          </a:prstGeom>
        </p:spPr>
      </p:pic>
      <p:sp>
        <p:nvSpPr>
          <p:cNvPr id="15" name="標題 1"/>
          <p:cNvSpPr txBox="1">
            <a:spLocks/>
          </p:cNvSpPr>
          <p:nvPr/>
        </p:nvSpPr>
        <p:spPr>
          <a:xfrm>
            <a:off x="1604232" y="371007"/>
            <a:ext cx="10587768" cy="10680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Parking law - solution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44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4232" y="371007"/>
            <a:ext cx="10587768" cy="1068049"/>
          </a:xfrm>
        </p:spPr>
        <p:txBody>
          <a:bodyPr>
            <a:noAutofit/>
          </a:bodyPr>
          <a:lstStyle/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Technique (cont.)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2146982" y="1589419"/>
            <a:ext cx="9532684" cy="4711628"/>
          </a:xfrm>
          <a:prstGeom prst="roundRect">
            <a:avLst>
              <a:gd name="adj" fmla="val 3661"/>
            </a:avLst>
          </a:prstGeom>
          <a:solidFill>
            <a:schemeClr val="bg1">
              <a:lumMod val="85000"/>
            </a:schemeClr>
          </a:solidFill>
          <a:ln w="571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2664308" y="2436363"/>
            <a:ext cx="8037030" cy="3692975"/>
          </a:xfrm>
          <a:prstGeom prst="rect">
            <a:avLst/>
          </a:prstGeom>
          <a:noFill/>
          <a:ln w="177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0" name="直線接點 9"/>
          <p:cNvCxnSpPr/>
          <p:nvPr/>
        </p:nvCxnSpPr>
        <p:spPr>
          <a:xfrm>
            <a:off x="5370870" y="2436363"/>
            <a:ext cx="0" cy="3692975"/>
          </a:xfrm>
          <a:prstGeom prst="line">
            <a:avLst/>
          </a:prstGeom>
          <a:ln w="177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/>
          <p:nvPr/>
        </p:nvCxnSpPr>
        <p:spPr>
          <a:xfrm>
            <a:off x="8072897" y="2557463"/>
            <a:ext cx="0" cy="3571875"/>
          </a:xfrm>
          <a:prstGeom prst="line">
            <a:avLst/>
          </a:prstGeom>
          <a:ln w="177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圓角矩形 23"/>
          <p:cNvSpPr/>
          <p:nvPr/>
        </p:nvSpPr>
        <p:spPr>
          <a:xfrm>
            <a:off x="2175644" y="1770722"/>
            <a:ext cx="9475361" cy="786741"/>
          </a:xfrm>
          <a:prstGeom prst="round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圓角矩形 3"/>
          <p:cNvSpPr/>
          <p:nvPr/>
        </p:nvSpPr>
        <p:spPr>
          <a:xfrm>
            <a:off x="2175644" y="1618931"/>
            <a:ext cx="9475362" cy="667069"/>
          </a:xfrm>
          <a:custGeom>
            <a:avLst/>
            <a:gdLst>
              <a:gd name="connsiteX0" fmla="*/ 0 w 9458270"/>
              <a:gd name="connsiteY0" fmla="*/ 142815 h 1303411"/>
              <a:gd name="connsiteX1" fmla="*/ 142815 w 9458270"/>
              <a:gd name="connsiteY1" fmla="*/ 0 h 1303411"/>
              <a:gd name="connsiteX2" fmla="*/ 9315455 w 9458270"/>
              <a:gd name="connsiteY2" fmla="*/ 0 h 1303411"/>
              <a:gd name="connsiteX3" fmla="*/ 9458270 w 9458270"/>
              <a:gd name="connsiteY3" fmla="*/ 142815 h 1303411"/>
              <a:gd name="connsiteX4" fmla="*/ 9458270 w 9458270"/>
              <a:gd name="connsiteY4" fmla="*/ 1160596 h 1303411"/>
              <a:gd name="connsiteX5" fmla="*/ 9315455 w 9458270"/>
              <a:gd name="connsiteY5" fmla="*/ 1303411 h 1303411"/>
              <a:gd name="connsiteX6" fmla="*/ 142815 w 9458270"/>
              <a:gd name="connsiteY6" fmla="*/ 1303411 h 1303411"/>
              <a:gd name="connsiteX7" fmla="*/ 0 w 9458270"/>
              <a:gd name="connsiteY7" fmla="*/ 1160596 h 1303411"/>
              <a:gd name="connsiteX8" fmla="*/ 0 w 9458270"/>
              <a:gd name="connsiteY8" fmla="*/ 142815 h 1303411"/>
              <a:gd name="connsiteX0" fmla="*/ 0 w 9458270"/>
              <a:gd name="connsiteY0" fmla="*/ 142815 h 1340302"/>
              <a:gd name="connsiteX1" fmla="*/ 142815 w 9458270"/>
              <a:gd name="connsiteY1" fmla="*/ 0 h 1340302"/>
              <a:gd name="connsiteX2" fmla="*/ 9315455 w 9458270"/>
              <a:gd name="connsiteY2" fmla="*/ 0 h 1340302"/>
              <a:gd name="connsiteX3" fmla="*/ 9458270 w 9458270"/>
              <a:gd name="connsiteY3" fmla="*/ 142815 h 1340302"/>
              <a:gd name="connsiteX4" fmla="*/ 9458270 w 9458270"/>
              <a:gd name="connsiteY4" fmla="*/ 1160596 h 1340302"/>
              <a:gd name="connsiteX5" fmla="*/ 9315455 w 9458270"/>
              <a:gd name="connsiteY5" fmla="*/ 1303411 h 1340302"/>
              <a:gd name="connsiteX6" fmla="*/ 142815 w 9458270"/>
              <a:gd name="connsiteY6" fmla="*/ 1303411 h 1340302"/>
              <a:gd name="connsiteX7" fmla="*/ 0 w 9458270"/>
              <a:gd name="connsiteY7" fmla="*/ 1305875 h 1340302"/>
              <a:gd name="connsiteX8" fmla="*/ 0 w 9458270"/>
              <a:gd name="connsiteY8" fmla="*/ 142815 h 1340302"/>
              <a:gd name="connsiteX0" fmla="*/ 0 w 9458270"/>
              <a:gd name="connsiteY0" fmla="*/ 142815 h 1305875"/>
              <a:gd name="connsiteX1" fmla="*/ 142815 w 9458270"/>
              <a:gd name="connsiteY1" fmla="*/ 0 h 1305875"/>
              <a:gd name="connsiteX2" fmla="*/ 9315455 w 9458270"/>
              <a:gd name="connsiteY2" fmla="*/ 0 h 1305875"/>
              <a:gd name="connsiteX3" fmla="*/ 9458270 w 9458270"/>
              <a:gd name="connsiteY3" fmla="*/ 142815 h 1305875"/>
              <a:gd name="connsiteX4" fmla="*/ 9458270 w 9458270"/>
              <a:gd name="connsiteY4" fmla="*/ 1160596 h 1305875"/>
              <a:gd name="connsiteX5" fmla="*/ 9315455 w 9458270"/>
              <a:gd name="connsiteY5" fmla="*/ 1303411 h 1305875"/>
              <a:gd name="connsiteX6" fmla="*/ 0 w 9458270"/>
              <a:gd name="connsiteY6" fmla="*/ 1305875 h 1305875"/>
              <a:gd name="connsiteX7" fmla="*/ 0 w 9458270"/>
              <a:gd name="connsiteY7" fmla="*/ 142815 h 1305875"/>
              <a:gd name="connsiteX0" fmla="*/ 0 w 9458270"/>
              <a:gd name="connsiteY0" fmla="*/ 142815 h 1353582"/>
              <a:gd name="connsiteX1" fmla="*/ 142815 w 9458270"/>
              <a:gd name="connsiteY1" fmla="*/ 0 h 1353582"/>
              <a:gd name="connsiteX2" fmla="*/ 9315455 w 9458270"/>
              <a:gd name="connsiteY2" fmla="*/ 0 h 1353582"/>
              <a:gd name="connsiteX3" fmla="*/ 9458270 w 9458270"/>
              <a:gd name="connsiteY3" fmla="*/ 142815 h 1353582"/>
              <a:gd name="connsiteX4" fmla="*/ 9458270 w 9458270"/>
              <a:gd name="connsiteY4" fmla="*/ 1322966 h 1353582"/>
              <a:gd name="connsiteX5" fmla="*/ 9315455 w 9458270"/>
              <a:gd name="connsiteY5" fmla="*/ 1303411 h 1353582"/>
              <a:gd name="connsiteX6" fmla="*/ 0 w 9458270"/>
              <a:gd name="connsiteY6" fmla="*/ 1305875 h 1353582"/>
              <a:gd name="connsiteX7" fmla="*/ 0 w 9458270"/>
              <a:gd name="connsiteY7" fmla="*/ 142815 h 1353582"/>
              <a:gd name="connsiteX0" fmla="*/ 0 w 9458270"/>
              <a:gd name="connsiteY0" fmla="*/ 142815 h 1346833"/>
              <a:gd name="connsiteX1" fmla="*/ 142815 w 9458270"/>
              <a:gd name="connsiteY1" fmla="*/ 0 h 1346833"/>
              <a:gd name="connsiteX2" fmla="*/ 9315455 w 9458270"/>
              <a:gd name="connsiteY2" fmla="*/ 0 h 1346833"/>
              <a:gd name="connsiteX3" fmla="*/ 9458270 w 9458270"/>
              <a:gd name="connsiteY3" fmla="*/ 142815 h 1346833"/>
              <a:gd name="connsiteX4" fmla="*/ 9458270 w 9458270"/>
              <a:gd name="connsiteY4" fmla="*/ 1314421 h 1346833"/>
              <a:gd name="connsiteX5" fmla="*/ 9315455 w 9458270"/>
              <a:gd name="connsiteY5" fmla="*/ 1303411 h 1346833"/>
              <a:gd name="connsiteX6" fmla="*/ 0 w 9458270"/>
              <a:gd name="connsiteY6" fmla="*/ 1305875 h 1346833"/>
              <a:gd name="connsiteX7" fmla="*/ 0 w 9458270"/>
              <a:gd name="connsiteY7" fmla="*/ 142815 h 1346833"/>
              <a:gd name="connsiteX0" fmla="*/ 0 w 9458270"/>
              <a:gd name="connsiteY0" fmla="*/ 142815 h 1340302"/>
              <a:gd name="connsiteX1" fmla="*/ 142815 w 9458270"/>
              <a:gd name="connsiteY1" fmla="*/ 0 h 1340302"/>
              <a:gd name="connsiteX2" fmla="*/ 9315455 w 9458270"/>
              <a:gd name="connsiteY2" fmla="*/ 0 h 1340302"/>
              <a:gd name="connsiteX3" fmla="*/ 9458270 w 9458270"/>
              <a:gd name="connsiteY3" fmla="*/ 142815 h 1340302"/>
              <a:gd name="connsiteX4" fmla="*/ 9458270 w 9458270"/>
              <a:gd name="connsiteY4" fmla="*/ 1305875 h 1340302"/>
              <a:gd name="connsiteX5" fmla="*/ 9315455 w 9458270"/>
              <a:gd name="connsiteY5" fmla="*/ 1303411 h 1340302"/>
              <a:gd name="connsiteX6" fmla="*/ 0 w 9458270"/>
              <a:gd name="connsiteY6" fmla="*/ 1305875 h 1340302"/>
              <a:gd name="connsiteX7" fmla="*/ 0 w 9458270"/>
              <a:gd name="connsiteY7" fmla="*/ 142815 h 1340302"/>
              <a:gd name="connsiteX0" fmla="*/ 0 w 9475361"/>
              <a:gd name="connsiteY0" fmla="*/ 142815 h 1334034"/>
              <a:gd name="connsiteX1" fmla="*/ 142815 w 9475361"/>
              <a:gd name="connsiteY1" fmla="*/ 0 h 1334034"/>
              <a:gd name="connsiteX2" fmla="*/ 9315455 w 9475361"/>
              <a:gd name="connsiteY2" fmla="*/ 0 h 1334034"/>
              <a:gd name="connsiteX3" fmla="*/ 9458270 w 9475361"/>
              <a:gd name="connsiteY3" fmla="*/ 142815 h 1334034"/>
              <a:gd name="connsiteX4" fmla="*/ 9475361 w 9475361"/>
              <a:gd name="connsiteY4" fmla="*/ 1297330 h 1334034"/>
              <a:gd name="connsiteX5" fmla="*/ 9315455 w 9475361"/>
              <a:gd name="connsiteY5" fmla="*/ 1303411 h 1334034"/>
              <a:gd name="connsiteX6" fmla="*/ 0 w 9475361"/>
              <a:gd name="connsiteY6" fmla="*/ 1305875 h 1334034"/>
              <a:gd name="connsiteX7" fmla="*/ 0 w 9475361"/>
              <a:gd name="connsiteY7" fmla="*/ 142815 h 1334034"/>
              <a:gd name="connsiteX0" fmla="*/ 0 w 9475362"/>
              <a:gd name="connsiteY0" fmla="*/ 142815 h 1334034"/>
              <a:gd name="connsiteX1" fmla="*/ 142815 w 9475362"/>
              <a:gd name="connsiteY1" fmla="*/ 0 h 1334034"/>
              <a:gd name="connsiteX2" fmla="*/ 9315455 w 9475362"/>
              <a:gd name="connsiteY2" fmla="*/ 0 h 1334034"/>
              <a:gd name="connsiteX3" fmla="*/ 9475362 w 9475362"/>
              <a:gd name="connsiteY3" fmla="*/ 151361 h 1334034"/>
              <a:gd name="connsiteX4" fmla="*/ 9475361 w 9475362"/>
              <a:gd name="connsiteY4" fmla="*/ 1297330 h 1334034"/>
              <a:gd name="connsiteX5" fmla="*/ 9315455 w 9475362"/>
              <a:gd name="connsiteY5" fmla="*/ 1303411 h 1334034"/>
              <a:gd name="connsiteX6" fmla="*/ 0 w 9475362"/>
              <a:gd name="connsiteY6" fmla="*/ 1305875 h 1334034"/>
              <a:gd name="connsiteX7" fmla="*/ 0 w 9475362"/>
              <a:gd name="connsiteY7" fmla="*/ 142815 h 1334034"/>
              <a:gd name="connsiteX0" fmla="*/ 0 w 9475362"/>
              <a:gd name="connsiteY0" fmla="*/ 142815 h 1305875"/>
              <a:gd name="connsiteX1" fmla="*/ 142815 w 9475362"/>
              <a:gd name="connsiteY1" fmla="*/ 0 h 1305875"/>
              <a:gd name="connsiteX2" fmla="*/ 9315455 w 9475362"/>
              <a:gd name="connsiteY2" fmla="*/ 0 h 1305875"/>
              <a:gd name="connsiteX3" fmla="*/ 9475362 w 9475362"/>
              <a:gd name="connsiteY3" fmla="*/ 151361 h 1305875"/>
              <a:gd name="connsiteX4" fmla="*/ 9475361 w 9475362"/>
              <a:gd name="connsiteY4" fmla="*/ 1297330 h 1305875"/>
              <a:gd name="connsiteX5" fmla="*/ 9315455 w 9475362"/>
              <a:gd name="connsiteY5" fmla="*/ 1303411 h 1305875"/>
              <a:gd name="connsiteX6" fmla="*/ 0 w 9475362"/>
              <a:gd name="connsiteY6" fmla="*/ 1305875 h 1305875"/>
              <a:gd name="connsiteX7" fmla="*/ 0 w 9475362"/>
              <a:gd name="connsiteY7" fmla="*/ 142815 h 130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75362" h="1305875">
                <a:moveTo>
                  <a:pt x="0" y="142815"/>
                </a:moveTo>
                <a:cubicBezTo>
                  <a:pt x="0" y="63940"/>
                  <a:pt x="63940" y="0"/>
                  <a:pt x="142815" y="0"/>
                </a:cubicBezTo>
                <a:lnTo>
                  <a:pt x="9315455" y="0"/>
                </a:lnTo>
                <a:cubicBezTo>
                  <a:pt x="9394330" y="0"/>
                  <a:pt x="9475362" y="72486"/>
                  <a:pt x="9475362" y="151361"/>
                </a:cubicBezTo>
                <a:cubicBezTo>
                  <a:pt x="9475362" y="533351"/>
                  <a:pt x="9475361" y="915340"/>
                  <a:pt x="9475361" y="1297330"/>
                </a:cubicBezTo>
                <a:cubicBezTo>
                  <a:pt x="9304445" y="1299293"/>
                  <a:pt x="9394330" y="1303411"/>
                  <a:pt x="9315455" y="1303411"/>
                </a:cubicBezTo>
                <a:lnTo>
                  <a:pt x="0" y="1305875"/>
                </a:lnTo>
                <a:lnTo>
                  <a:pt x="0" y="14281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矩形 29"/>
          <p:cNvSpPr/>
          <p:nvPr/>
        </p:nvSpPr>
        <p:spPr>
          <a:xfrm>
            <a:off x="8147458" y="2578892"/>
            <a:ext cx="2479319" cy="347186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accent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767589" y="2578892"/>
            <a:ext cx="2479319" cy="347186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6" name="內容版面配置區 1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458" y="2918132"/>
            <a:ext cx="2479319" cy="2479319"/>
          </a:xfrm>
        </p:spPr>
      </p:pic>
      <p:sp>
        <p:nvSpPr>
          <p:cNvPr id="37" name="矩形 36"/>
          <p:cNvSpPr/>
          <p:nvPr/>
        </p:nvSpPr>
        <p:spPr>
          <a:xfrm>
            <a:off x="8147458" y="2579989"/>
            <a:ext cx="2479319" cy="347186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矩形 37"/>
          <p:cNvSpPr/>
          <p:nvPr/>
        </p:nvSpPr>
        <p:spPr>
          <a:xfrm>
            <a:off x="5487023" y="2576705"/>
            <a:ext cx="2479319" cy="347186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1388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4232" y="371007"/>
            <a:ext cx="10587768" cy="1068049"/>
          </a:xfrm>
        </p:spPr>
        <p:txBody>
          <a:bodyPr>
            <a:noAutofit/>
          </a:bodyPr>
          <a:lstStyle/>
          <a:p>
            <a:pPr algn="l"/>
            <a:r>
              <a:rPr kumimoji="1" lang="en-US" altLang="zh-TW" sz="7200" b="1" dirty="0" smtClean="0">
                <a:solidFill>
                  <a:schemeClr val="accent1">
                    <a:lumMod val="75000"/>
                  </a:schemeClr>
                </a:solidFill>
              </a:rPr>
              <a:t>Technique</a:t>
            </a:r>
            <a:endParaRPr kumimoji="1" lang="zh-TW" altLang="en-US" sz="7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173287" y="1821240"/>
            <a:ext cx="9118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4000" b="1" dirty="0" smtClean="0">
                <a:solidFill>
                  <a:schemeClr val="accent1">
                    <a:lumMod val="50000"/>
                  </a:schemeClr>
                </a:solidFill>
              </a:rPr>
              <a:t>How about </a:t>
            </a:r>
            <a:r>
              <a:rPr kumimoji="1" lang="en-US" altLang="zh-TW" sz="4000" b="1" dirty="0" smtClean="0">
                <a:solidFill>
                  <a:schemeClr val="accent1">
                    <a:lumMod val="75000"/>
                  </a:schemeClr>
                </a:solidFill>
              </a:rPr>
              <a:t>sensing</a:t>
            </a:r>
            <a:r>
              <a:rPr kumimoji="1" lang="en-US" altLang="zh-TW" sz="4000" b="1" dirty="0" smtClean="0">
                <a:solidFill>
                  <a:schemeClr val="accent1">
                    <a:lumMod val="50000"/>
                  </a:schemeClr>
                </a:solidFill>
              </a:rPr>
              <a:t> parking space </a:t>
            </a:r>
            <a:r>
              <a:rPr kumimoji="1" lang="en-US" altLang="zh-TW" sz="4000" b="1" dirty="0" smtClean="0">
                <a:solidFill>
                  <a:schemeClr val="accent1">
                    <a:lumMod val="75000"/>
                  </a:schemeClr>
                </a:solidFill>
              </a:rPr>
              <a:t>automatically</a:t>
            </a:r>
            <a:r>
              <a:rPr kumimoji="1" lang="en-US" altLang="zh-TW" sz="4000" b="1" dirty="0" smtClean="0">
                <a:solidFill>
                  <a:schemeClr val="accent1">
                    <a:lumMod val="50000"/>
                  </a:schemeClr>
                </a:solidFill>
              </a:rPr>
              <a:t> ?</a:t>
            </a:r>
            <a:endParaRPr kumimoji="1" lang="zh-TW" altLang="en-US" sz="4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36" name="群組 35"/>
          <p:cNvGrpSpPr/>
          <p:nvPr/>
        </p:nvGrpSpPr>
        <p:grpSpPr>
          <a:xfrm>
            <a:off x="3285807" y="5161058"/>
            <a:ext cx="13397508" cy="1212574"/>
            <a:chOff x="3285807" y="5161058"/>
            <a:chExt cx="13397508" cy="1212574"/>
          </a:xfrm>
        </p:grpSpPr>
        <p:sp>
          <p:nvSpPr>
            <p:cNvPr id="3" name="平行四邊形 2"/>
            <p:cNvSpPr/>
            <p:nvPr/>
          </p:nvSpPr>
          <p:spPr>
            <a:xfrm>
              <a:off x="3285807" y="5161058"/>
              <a:ext cx="5579165" cy="1205948"/>
            </a:xfrm>
            <a:prstGeom prst="parallelogram">
              <a:avLst>
                <a:gd name="adj" fmla="val 246367"/>
              </a:avLst>
            </a:prstGeom>
            <a:solidFill>
              <a:schemeClr val="bg1">
                <a:lumMod val="75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6" name="平行四邊形 15"/>
            <p:cNvSpPr/>
            <p:nvPr/>
          </p:nvSpPr>
          <p:spPr>
            <a:xfrm>
              <a:off x="5889860" y="5161058"/>
              <a:ext cx="5579165" cy="1205948"/>
            </a:xfrm>
            <a:prstGeom prst="parallelogram">
              <a:avLst>
                <a:gd name="adj" fmla="val 246367"/>
              </a:avLst>
            </a:prstGeom>
            <a:solidFill>
              <a:schemeClr val="bg1">
                <a:lumMod val="75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9" name="平行四邊形 18"/>
            <p:cNvSpPr/>
            <p:nvPr/>
          </p:nvSpPr>
          <p:spPr>
            <a:xfrm>
              <a:off x="8507165" y="5167684"/>
              <a:ext cx="5579165" cy="1205948"/>
            </a:xfrm>
            <a:prstGeom prst="parallelogram">
              <a:avLst>
                <a:gd name="adj" fmla="val 246367"/>
              </a:avLst>
            </a:prstGeom>
            <a:solidFill>
              <a:schemeClr val="bg1">
                <a:lumMod val="75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0" name="平行四邊形 19"/>
            <p:cNvSpPr/>
            <p:nvPr/>
          </p:nvSpPr>
          <p:spPr>
            <a:xfrm>
              <a:off x="11104150" y="5161058"/>
              <a:ext cx="5579165" cy="1205948"/>
            </a:xfrm>
            <a:prstGeom prst="parallelogram">
              <a:avLst>
                <a:gd name="adj" fmla="val 246367"/>
              </a:avLst>
            </a:prstGeom>
            <a:solidFill>
              <a:schemeClr val="bg1">
                <a:lumMod val="75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1" name="橢圓 20"/>
            <p:cNvSpPr/>
            <p:nvPr/>
          </p:nvSpPr>
          <p:spPr>
            <a:xfrm>
              <a:off x="5185727" y="5928360"/>
              <a:ext cx="320040" cy="13716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3" name="橢圓 22"/>
            <p:cNvSpPr/>
            <p:nvPr/>
          </p:nvSpPr>
          <p:spPr>
            <a:xfrm>
              <a:off x="7789780" y="5928360"/>
              <a:ext cx="320040" cy="13716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5" name="橢圓 24"/>
            <p:cNvSpPr/>
            <p:nvPr/>
          </p:nvSpPr>
          <p:spPr>
            <a:xfrm>
              <a:off x="10589784" y="5928360"/>
              <a:ext cx="320040" cy="13716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grpSp>
        <p:nvGrpSpPr>
          <p:cNvPr id="37" name="群組 36"/>
          <p:cNvGrpSpPr/>
          <p:nvPr/>
        </p:nvGrpSpPr>
        <p:grpSpPr>
          <a:xfrm>
            <a:off x="5345747" y="4081790"/>
            <a:ext cx="6267580" cy="1846570"/>
            <a:chOff x="5345747" y="4081790"/>
            <a:chExt cx="6267580" cy="1846570"/>
          </a:xfrm>
        </p:grpSpPr>
        <p:cxnSp>
          <p:nvCxnSpPr>
            <p:cNvPr id="27" name="肘形接點 26"/>
            <p:cNvCxnSpPr>
              <a:stCxn id="21" idx="0"/>
            </p:cNvCxnSpPr>
            <p:nvPr/>
          </p:nvCxnSpPr>
          <p:spPr>
            <a:xfrm rot="5400000" flipH="1" flipV="1">
              <a:off x="6036813" y="3652334"/>
              <a:ext cx="1584960" cy="2967092"/>
            </a:xfrm>
            <a:prstGeom prst="bentConnector2">
              <a:avLst/>
            </a:prstGeom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字方塊 28"/>
            <p:cNvSpPr txBox="1"/>
            <p:nvPr/>
          </p:nvSpPr>
          <p:spPr>
            <a:xfrm>
              <a:off x="8312839" y="4081790"/>
              <a:ext cx="330048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zh-TW" sz="2800" b="1" dirty="0" smtClean="0">
                  <a:solidFill>
                    <a:schemeClr val="accent1">
                      <a:lumMod val="75000"/>
                    </a:schemeClr>
                  </a:solidFill>
                </a:rPr>
                <a:t>Magnetic</a:t>
              </a:r>
              <a:r>
                <a:rPr kumimoji="1" lang="en-US" altLang="zh-TW" sz="2800" b="1" dirty="0" smtClean="0">
                  <a:solidFill>
                    <a:schemeClr val="accent1">
                      <a:lumMod val="75000"/>
                    </a:schemeClr>
                  </a:solidFill>
                </a:rPr>
                <a:t> </a:t>
              </a:r>
              <a:r>
                <a:rPr kumimoji="1" lang="en-US" altLang="zh-TW" sz="2800" b="1" dirty="0" smtClean="0">
                  <a:solidFill>
                    <a:schemeClr val="accent1">
                      <a:lumMod val="75000"/>
                    </a:schemeClr>
                  </a:solidFill>
                </a:rPr>
                <a:t>Sensors</a:t>
              </a:r>
              <a:endParaRPr kumimoji="1" lang="zh-TW" altLang="en-US" sz="28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cxnSp>
          <p:nvCxnSpPr>
            <p:cNvPr id="34" name="直線接點 33"/>
            <p:cNvCxnSpPr/>
            <p:nvPr/>
          </p:nvCxnSpPr>
          <p:spPr>
            <a:xfrm flipV="1">
              <a:off x="7949800" y="4348075"/>
              <a:ext cx="0" cy="1573671"/>
            </a:xfrm>
            <a:prstGeom prst="line">
              <a:avLst/>
            </a:prstGeom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3230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視差">
  <a:themeElements>
    <a:clrScheme name="視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視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視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5346</TotalTime>
  <Words>114</Words>
  <Application>Microsoft Office PowerPoint</Application>
  <PresentationFormat>寬螢幕</PresentationFormat>
  <Paragraphs>49</Paragraphs>
  <Slides>16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1" baseType="lpstr">
      <vt:lpstr>新細明體</vt:lpstr>
      <vt:lpstr>Arial</vt:lpstr>
      <vt:lpstr>Calibri</vt:lpstr>
      <vt:lpstr>Corbel</vt:lpstr>
      <vt:lpstr>視差</vt:lpstr>
      <vt:lpstr>IoT Final Project Dynamic Parking Space System</vt:lpstr>
      <vt:lpstr>PowerPoint 簡報</vt:lpstr>
      <vt:lpstr>PowerPoint 簡報</vt:lpstr>
      <vt:lpstr>Technique</vt:lpstr>
      <vt:lpstr>PowerPoint 簡報</vt:lpstr>
      <vt:lpstr>PowerPoint 簡報</vt:lpstr>
      <vt:lpstr>PowerPoint 簡報</vt:lpstr>
      <vt:lpstr>Technique (cont.)</vt:lpstr>
      <vt:lpstr>Technique</vt:lpstr>
      <vt:lpstr>Sensors</vt:lpstr>
      <vt:lpstr>PowerPoint 簡報</vt:lpstr>
      <vt:lpstr>FBP</vt:lpstr>
      <vt:lpstr>environment</vt:lpstr>
      <vt:lpstr>Advantage</vt:lpstr>
      <vt:lpstr>DEMO</vt:lpstr>
      <vt:lpstr>IoT Final Project Dynamic Parking Space System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106Fall week7  Lab meeting</dc:title>
  <dc:creator>Microsoft Office 使用者</dc:creator>
  <cp:lastModifiedBy>spadek67424</cp:lastModifiedBy>
  <cp:revision>58</cp:revision>
  <dcterms:created xsi:type="dcterms:W3CDTF">2017-10-30T07:49:24Z</dcterms:created>
  <dcterms:modified xsi:type="dcterms:W3CDTF">2018-01-08T15:39:23Z</dcterms:modified>
</cp:coreProperties>
</file>